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c+GJFoF3nJkvVlimd9yXl5PZ5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BAB5D5-E3A2-4055-B411-A5B8D207BC90}">
  <a:tblStyle styleId="{A0BAB5D5-E3A2-4055-B411-A5B8D207BC9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5E52ED-82CE-45CC-9AFE-697417EFBE9B}" styleName="Table_1">
    <a:wholeTbl>
      <a:tcTxStyle b="off" i="off">
        <a:font>
          <a:latin typeface="Dante"/>
          <a:ea typeface="Dante"/>
          <a:cs typeface="Dante"/>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CEC"/>
          </a:solidFill>
        </a:fill>
      </a:tcStyle>
    </a:wholeTbl>
    <a:band1H>
      <a:tcTxStyle/>
      <a:tcStyle>
        <a:fill>
          <a:solidFill>
            <a:srgbClr val="E8D8D8"/>
          </a:solidFill>
        </a:fill>
      </a:tcStyle>
    </a:band1H>
    <a:band2H>
      <a:tcTxStyle/>
    </a:band2H>
    <a:band1V>
      <a:tcTxStyle/>
      <a:tcStyle>
        <a:fill>
          <a:solidFill>
            <a:srgbClr val="E8D8D8"/>
          </a:solidFill>
        </a:fill>
      </a:tcStyle>
    </a:band1V>
    <a:band2V>
      <a:tcTxStyle/>
    </a:band2V>
    <a:lastCol>
      <a:tcTxStyle b="on" i="off">
        <a:font>
          <a:latin typeface="Dante"/>
          <a:ea typeface="Dante"/>
          <a:cs typeface="Dante"/>
        </a:font>
        <a:schemeClr val="lt1"/>
      </a:tcTxStyle>
      <a:tcStyle>
        <a:fill>
          <a:solidFill>
            <a:schemeClr val="accent3"/>
          </a:solidFill>
        </a:fill>
      </a:tcStyle>
    </a:lastCol>
    <a:firstCol>
      <a:tcTxStyle b="on" i="off">
        <a:font>
          <a:latin typeface="Dante"/>
          <a:ea typeface="Dante"/>
          <a:cs typeface="Dante"/>
        </a:font>
        <a:schemeClr val="lt1"/>
      </a:tcTxStyle>
      <a:tcStyle>
        <a:fill>
          <a:solidFill>
            <a:schemeClr val="accent3"/>
          </a:solidFill>
        </a:fill>
      </a:tcStyle>
    </a:firstCol>
    <a:lastRow>
      <a:tcTxStyle b="on" i="off">
        <a:font>
          <a:latin typeface="Dante"/>
          <a:ea typeface="Dante"/>
          <a:cs typeface="Dante"/>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Dante"/>
          <a:ea typeface="Dante"/>
          <a:cs typeface="Dante"/>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73" name="Google Shape;7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7" name="Shape 17"/>
        <p:cNvGrpSpPr/>
        <p:nvPr/>
      </p:nvGrpSpPr>
      <p:grpSpPr>
        <a:xfrm>
          <a:off x="0" y="0"/>
          <a:ext cx="0" cy="0"/>
          <a:chOff x="0" y="0"/>
          <a:chExt cx="0" cy="0"/>
        </a:xfrm>
      </p:grpSpPr>
      <p:sp>
        <p:nvSpPr>
          <p:cNvPr id="18" name="Google Shape;18;p29"/>
          <p:cNvSpPr/>
          <p:nvPr/>
        </p:nvSpPr>
        <p:spPr>
          <a:xfrm rot="10800000">
            <a:off x="4565"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29"/>
          <p:cNvSpPr/>
          <p:nvPr/>
        </p:nvSpPr>
        <p:spPr>
          <a:xfrm rot="10800000">
            <a:off x="1524"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29"/>
          <p:cNvSpPr txBox="1"/>
          <p:nvPr>
            <p:ph type="ctrTitle"/>
          </p:nvPr>
        </p:nvSpPr>
        <p:spPr>
          <a:xfrm>
            <a:off x="422899" y="4476329"/>
            <a:ext cx="6467547" cy="15586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7096925" y="4476328"/>
            <a:ext cx="3701928" cy="1558673"/>
          </a:xfrm>
          <a:prstGeom prst="rect">
            <a:avLst/>
          </a:prstGeom>
          <a:noFill/>
          <a:ln>
            <a:noFill/>
          </a:ln>
        </p:spPr>
        <p:txBody>
          <a:bodyPr anchorCtr="0" anchor="ctr"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2" name="Google Shape;22;p29"/>
          <p:cNvSpPr/>
          <p:nvPr>
            <p:ph idx="2" type="pic"/>
          </p:nvPr>
        </p:nvSpPr>
        <p:spPr>
          <a:xfrm>
            <a:off x="1524" y="0"/>
            <a:ext cx="12188952" cy="4271133"/>
          </a:xfrm>
          <a:prstGeom prst="rect">
            <a:avLst/>
          </a:prstGeom>
          <a:solidFill>
            <a:schemeClr val="accent3"/>
          </a:solidFill>
          <a:ln>
            <a:noFill/>
          </a:ln>
        </p:spPr>
      </p:sp>
      <p:sp>
        <p:nvSpPr>
          <p:cNvPr id="23" name="Google Shape;23;p29"/>
          <p:cNvSpPr/>
          <p:nvPr/>
        </p:nvSpPr>
        <p:spPr>
          <a:xfrm rot="10800000">
            <a:off x="11599523" y="4274974"/>
            <a:ext cx="593993"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4" name="Google Shape;24;p29"/>
          <p:cNvCxnSpPr/>
          <p:nvPr/>
        </p:nvCxnSpPr>
        <p:spPr>
          <a:xfrm rot="10800000">
            <a:off x="11599523" y="23157"/>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5" name="Google Shape;25;p2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119" name="Shape 119"/>
        <p:cNvGrpSpPr/>
        <p:nvPr/>
      </p:nvGrpSpPr>
      <p:grpSpPr>
        <a:xfrm>
          <a:off x="0" y="0"/>
          <a:ext cx="0" cy="0"/>
          <a:chOff x="0" y="0"/>
          <a:chExt cx="0" cy="0"/>
        </a:xfrm>
      </p:grpSpPr>
      <p:sp>
        <p:nvSpPr>
          <p:cNvPr descr="Tag=AccentColor&#10;Flavor=Light&#10;Target=Fill" id="120" name="Google Shape;120;p40"/>
          <p:cNvSpPr/>
          <p:nvPr/>
        </p:nvSpPr>
        <p:spPr>
          <a:xfrm rot="10800000">
            <a:off x="11492523" y="0"/>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121" name="Google Shape;121;p40"/>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0"/>
          <p:cNvSpPr txBox="1"/>
          <p:nvPr>
            <p:ph idx="1" type="body"/>
          </p:nvPr>
        </p:nvSpPr>
        <p:spPr>
          <a:xfrm>
            <a:off x="420624"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40"/>
          <p:cNvSpPr txBox="1"/>
          <p:nvPr>
            <p:ph idx="2" type="body"/>
          </p:nvPr>
        </p:nvSpPr>
        <p:spPr>
          <a:xfrm>
            <a:off x="420624"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40"/>
          <p:cNvSpPr txBox="1"/>
          <p:nvPr>
            <p:ph idx="3" type="body"/>
          </p:nvPr>
        </p:nvSpPr>
        <p:spPr>
          <a:xfrm>
            <a:off x="4073651" y="1690688"/>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40"/>
          <p:cNvSpPr txBox="1"/>
          <p:nvPr>
            <p:ph idx="4" type="body"/>
          </p:nvPr>
        </p:nvSpPr>
        <p:spPr>
          <a:xfrm>
            <a:off x="4073651" y="2514600"/>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descr="Tag=AccentColor&#10;Flavor=Light&#10;Target=Line" id="129" name="Google Shape;129;p4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130" name="Google Shape;130;p4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131" name="Google Shape;131;p40"/>
          <p:cNvSpPr txBox="1"/>
          <p:nvPr>
            <p:ph idx="5" type="body"/>
          </p:nvPr>
        </p:nvSpPr>
        <p:spPr>
          <a:xfrm>
            <a:off x="7726679"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 name="Google Shape;132;p40"/>
          <p:cNvSpPr txBox="1"/>
          <p:nvPr>
            <p:ph idx="6" type="body"/>
          </p:nvPr>
        </p:nvSpPr>
        <p:spPr>
          <a:xfrm>
            <a:off x="7726679"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133" name="Shape 133"/>
        <p:cNvGrpSpPr/>
        <p:nvPr/>
      </p:nvGrpSpPr>
      <p:grpSpPr>
        <a:xfrm>
          <a:off x="0" y="0"/>
          <a:ext cx="0" cy="0"/>
          <a:chOff x="0" y="0"/>
          <a:chExt cx="0" cy="0"/>
        </a:xfrm>
      </p:grpSpPr>
      <p:sp>
        <p:nvSpPr>
          <p:cNvPr id="134" name="Google Shape;134;p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4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1"/>
          <p:cNvSpPr txBox="1"/>
          <p:nvPr>
            <p:ph type="title"/>
          </p:nvPr>
        </p:nvSpPr>
        <p:spPr>
          <a:xfrm>
            <a:off x="422145" y="539496"/>
            <a:ext cx="4907908" cy="26404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1"/>
          <p:cNvSpPr txBox="1"/>
          <p:nvPr>
            <p:ph idx="1" type="body"/>
          </p:nvPr>
        </p:nvSpPr>
        <p:spPr>
          <a:xfrm>
            <a:off x="5583401" y="539496"/>
            <a:ext cx="4956417" cy="2640432"/>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41"/>
          <p:cNvSpPr/>
          <p:nvPr>
            <p:ph idx="2" type="pic"/>
          </p:nvPr>
        </p:nvSpPr>
        <p:spPr>
          <a:xfrm>
            <a:off x="420624" y="3355848"/>
            <a:ext cx="5230368" cy="2816352"/>
          </a:xfrm>
          <a:prstGeom prst="rect">
            <a:avLst/>
          </a:prstGeom>
          <a:solidFill>
            <a:schemeClr val="accent3"/>
          </a:solidFill>
          <a:ln>
            <a:noFill/>
          </a:ln>
        </p:spPr>
      </p:sp>
      <p:sp>
        <p:nvSpPr>
          <p:cNvPr id="139" name="Google Shape;139;p41"/>
          <p:cNvSpPr/>
          <p:nvPr>
            <p:ph idx="3" type="pic"/>
          </p:nvPr>
        </p:nvSpPr>
        <p:spPr>
          <a:xfrm>
            <a:off x="5650992" y="3355848"/>
            <a:ext cx="5843016" cy="2816352"/>
          </a:xfrm>
          <a:prstGeom prst="rect">
            <a:avLst/>
          </a:prstGeom>
          <a:solidFill>
            <a:schemeClr val="accent3"/>
          </a:solidFill>
          <a:ln>
            <a:noFill/>
          </a:ln>
        </p:spPr>
      </p:sp>
      <p:sp>
        <p:nvSpPr>
          <p:cNvPr id="140" name="Google Shape;140;p4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3" name="Google Shape;143;p41"/>
          <p:cNvSpPr/>
          <p:nvPr/>
        </p:nvSpPr>
        <p:spPr>
          <a:xfrm rot="10800000">
            <a:off x="-1" y="3352062"/>
            <a:ext cx="413642" cy="282013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44" name="Google Shape;144;p4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45" name="Google Shape;145;p4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2"/>
          <p:cNvSpPr txBox="1"/>
          <p:nvPr>
            <p:ph type="ctrTitle"/>
          </p:nvPr>
        </p:nvSpPr>
        <p:spPr>
          <a:xfrm>
            <a:off x="1524000" y="1463557"/>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42"/>
          <p:cNvSpPr txBox="1"/>
          <p:nvPr>
            <p:ph idx="1" type="subTitle"/>
          </p:nvPr>
        </p:nvSpPr>
        <p:spPr>
          <a:xfrm>
            <a:off x="1524000" y="3943232"/>
            <a:ext cx="9144000" cy="1655762"/>
          </a:xfrm>
          <a:prstGeom prst="rect">
            <a:avLst/>
          </a:prstGeom>
          <a:noFill/>
          <a:ln>
            <a:noFill/>
          </a:ln>
        </p:spPr>
        <p:txBody>
          <a:bodyPr anchorCtr="0" anchor="t" bIns="45700" lIns="91425" spcFirstLastPara="1" rIns="91425" wrap="square" tIns="45700">
            <a:normAutofit/>
          </a:bodyPr>
          <a:lstStyle>
            <a:lvl1pPr lvl="0" algn="ctr">
              <a:lnSpc>
                <a:spcPct val="133333"/>
              </a:lnSpc>
              <a:spcBef>
                <a:spcPts val="1000"/>
              </a:spcBef>
              <a:spcAft>
                <a:spcPts val="0"/>
              </a:spcAft>
              <a:buSzPts val="2400"/>
              <a:buNone/>
              <a:defRPr sz="2400"/>
            </a:lvl1pPr>
            <a:lvl2pPr lvl="1" algn="ctr">
              <a:lnSpc>
                <a:spcPct val="140000"/>
              </a:lnSpc>
              <a:spcBef>
                <a:spcPts val="500"/>
              </a:spcBef>
              <a:spcAft>
                <a:spcPts val="0"/>
              </a:spcAft>
              <a:buSzPts val="2000"/>
              <a:buNone/>
              <a:defRPr sz="2000"/>
            </a:lvl2pPr>
            <a:lvl3pPr lvl="2" algn="ctr">
              <a:lnSpc>
                <a:spcPct val="155555"/>
              </a:lnSpc>
              <a:spcBef>
                <a:spcPts val="500"/>
              </a:spcBef>
              <a:spcAft>
                <a:spcPts val="0"/>
              </a:spcAft>
              <a:buSzPts val="1800"/>
              <a:buNone/>
              <a:defRPr sz="1800"/>
            </a:lvl3pPr>
            <a:lvl4pPr lvl="3" algn="ctr">
              <a:lnSpc>
                <a:spcPct val="175000"/>
              </a:lnSpc>
              <a:spcBef>
                <a:spcPts val="500"/>
              </a:spcBef>
              <a:spcAft>
                <a:spcPts val="0"/>
              </a:spcAft>
              <a:buSzPts val="1600"/>
              <a:buNone/>
              <a:defRPr sz="1600"/>
            </a:lvl4pPr>
            <a:lvl5pPr lvl="4" algn="ctr">
              <a:lnSpc>
                <a:spcPct val="175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4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sp>
        <p:nvSpPr>
          <p:cNvPr id="153" name="Google Shape;153;p43"/>
          <p:cNvSpPr txBox="1"/>
          <p:nvPr>
            <p:ph type="title"/>
          </p:nvPr>
        </p:nvSpPr>
        <p:spPr>
          <a:xfrm>
            <a:off x="420624" y="1081941"/>
            <a:ext cx="10543032"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43"/>
          <p:cNvSpPr txBox="1"/>
          <p:nvPr>
            <p:ph idx="1" type="body"/>
          </p:nvPr>
        </p:nvSpPr>
        <p:spPr>
          <a:xfrm>
            <a:off x="420624" y="3961666"/>
            <a:ext cx="10543032"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7272"/>
              </a:lnSpc>
              <a:spcBef>
                <a:spcPts val="1000"/>
              </a:spcBef>
              <a:spcAft>
                <a:spcPts val="0"/>
              </a:spcAft>
              <a:buSzPts val="2200"/>
              <a:buNone/>
              <a:defRPr sz="22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5" name="Google Shape;155;p4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8" name="Shape 158"/>
        <p:cNvGrpSpPr/>
        <p:nvPr/>
      </p:nvGrpSpPr>
      <p:grpSpPr>
        <a:xfrm>
          <a:off x="0" y="0"/>
          <a:ext cx="0" cy="0"/>
          <a:chOff x="0" y="0"/>
          <a:chExt cx="0" cy="0"/>
        </a:xfrm>
      </p:grpSpPr>
      <p:sp>
        <p:nvSpPr>
          <p:cNvPr id="159" name="Google Shape;159;p4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44"/>
          <p:cNvSpPr txBox="1"/>
          <p:nvPr>
            <p:ph idx="1" type="body"/>
          </p:nvPr>
        </p:nvSpPr>
        <p:spPr>
          <a:xfrm>
            <a:off x="420624" y="1825625"/>
            <a:ext cx="559917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4"/>
          <p:cNvSpPr txBox="1"/>
          <p:nvPr>
            <p:ph idx="2" type="body"/>
          </p:nvPr>
        </p:nvSpPr>
        <p:spPr>
          <a:xfrm>
            <a:off x="6172200" y="1825625"/>
            <a:ext cx="479145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4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5" name="Shape 165"/>
        <p:cNvGrpSpPr/>
        <p:nvPr/>
      </p:nvGrpSpPr>
      <p:grpSpPr>
        <a:xfrm>
          <a:off x="0" y="0"/>
          <a:ext cx="0" cy="0"/>
          <a:chOff x="0" y="0"/>
          <a:chExt cx="0" cy="0"/>
        </a:xfrm>
      </p:grpSpPr>
      <p:sp>
        <p:nvSpPr>
          <p:cNvPr id="166" name="Google Shape;166;p4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45"/>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 name="Google Shape;168;p45"/>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45"/>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0" name="Google Shape;170;p45"/>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4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46"/>
          <p:cNvSpPr txBox="1"/>
          <p:nvPr>
            <p:ph type="title"/>
          </p:nvPr>
        </p:nvSpPr>
        <p:spPr>
          <a:xfrm>
            <a:off x="420624" y="938306"/>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4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4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4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4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3" name="Shape 183"/>
        <p:cNvGrpSpPr/>
        <p:nvPr/>
      </p:nvGrpSpPr>
      <p:grpSpPr>
        <a:xfrm>
          <a:off x="0" y="0"/>
          <a:ext cx="0" cy="0"/>
          <a:chOff x="0" y="0"/>
          <a:chExt cx="0" cy="0"/>
        </a:xfrm>
      </p:grpSpPr>
      <p:sp>
        <p:nvSpPr>
          <p:cNvPr id="184" name="Google Shape;184;p48"/>
          <p:cNvSpPr txBox="1"/>
          <p:nvPr>
            <p:ph type="title"/>
          </p:nvPr>
        </p:nvSpPr>
        <p:spPr>
          <a:xfrm>
            <a:off x="420624" y="457200"/>
            <a:ext cx="10543032"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5200"/>
              <a:buFont typeface="Arial"/>
              <a:buNone/>
              <a:defRPr sz="5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48"/>
          <p:cNvSpPr txBox="1"/>
          <p:nvPr>
            <p:ph idx="1" type="body"/>
          </p:nvPr>
        </p:nvSpPr>
        <p:spPr>
          <a:xfrm>
            <a:off x="5183188" y="2199340"/>
            <a:ext cx="5780468" cy="3661710"/>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55600" lvl="2" marL="1371600" algn="l">
              <a:lnSpc>
                <a:spcPct val="140000"/>
              </a:lnSpc>
              <a:spcBef>
                <a:spcPts val="500"/>
              </a:spcBef>
              <a:spcAft>
                <a:spcPts val="0"/>
              </a:spcAft>
              <a:buSzPts val="2000"/>
              <a:buChar char="⬩"/>
              <a:defRPr sz="2000"/>
            </a:lvl3pPr>
            <a:lvl4pPr indent="-342900" lvl="3" marL="1828800" algn="l">
              <a:lnSpc>
                <a:spcPct val="155555"/>
              </a:lnSpc>
              <a:spcBef>
                <a:spcPts val="500"/>
              </a:spcBef>
              <a:spcAft>
                <a:spcPts val="0"/>
              </a:spcAft>
              <a:buSzPts val="1800"/>
              <a:buChar char="⬩"/>
              <a:defRPr sz="1800"/>
            </a:lvl4pPr>
            <a:lvl5pPr indent="-330200" lvl="4" marL="2286000" algn="l">
              <a:lnSpc>
                <a:spcPct val="175000"/>
              </a:lnSpc>
              <a:spcBef>
                <a:spcPts val="500"/>
              </a:spcBef>
              <a:spcAft>
                <a:spcPts val="0"/>
              </a:spcAft>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6" name="Google Shape;186;p48"/>
          <p:cNvSpPr txBox="1"/>
          <p:nvPr>
            <p:ph idx="2"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7" name="Google Shape;187;p4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0" name="Shape 190"/>
        <p:cNvGrpSpPr/>
        <p:nvPr/>
      </p:nvGrpSpPr>
      <p:grpSpPr>
        <a:xfrm>
          <a:off x="0" y="0"/>
          <a:ext cx="0" cy="0"/>
          <a:chOff x="0" y="0"/>
          <a:chExt cx="0" cy="0"/>
        </a:xfrm>
      </p:grpSpPr>
      <p:sp>
        <p:nvSpPr>
          <p:cNvPr id="191" name="Google Shape;191;p49"/>
          <p:cNvSpPr txBox="1"/>
          <p:nvPr>
            <p:ph type="title"/>
          </p:nvPr>
        </p:nvSpPr>
        <p:spPr>
          <a:xfrm>
            <a:off x="420624" y="457200"/>
            <a:ext cx="448918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49"/>
          <p:cNvSpPr/>
          <p:nvPr>
            <p:ph idx="2" type="pic"/>
          </p:nvPr>
        </p:nvSpPr>
        <p:spPr>
          <a:xfrm>
            <a:off x="5183188" y="987425"/>
            <a:ext cx="6172200" cy="4873625"/>
          </a:xfrm>
          <a:prstGeom prst="rect">
            <a:avLst/>
          </a:prstGeom>
          <a:noFill/>
          <a:ln>
            <a:noFill/>
          </a:ln>
        </p:spPr>
      </p:sp>
      <p:sp>
        <p:nvSpPr>
          <p:cNvPr id="193" name="Google Shape;193;p49"/>
          <p:cNvSpPr txBox="1"/>
          <p:nvPr>
            <p:ph idx="1"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4" name="Google Shape;194;p4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6" name="Shape 26"/>
        <p:cNvGrpSpPr/>
        <p:nvPr/>
      </p:nvGrpSpPr>
      <p:grpSpPr>
        <a:xfrm>
          <a:off x="0" y="0"/>
          <a:ext cx="0" cy="0"/>
          <a:chOff x="0" y="0"/>
          <a:chExt cx="0" cy="0"/>
        </a:xfrm>
      </p:grpSpPr>
      <p:sp>
        <p:nvSpPr>
          <p:cNvPr id="27" name="Google Shape;27;p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30"/>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30"/>
          <p:cNvSpPr txBox="1"/>
          <p:nvPr>
            <p:ph type="title"/>
          </p:nvPr>
        </p:nvSpPr>
        <p:spPr>
          <a:xfrm>
            <a:off x="422899" y="540168"/>
            <a:ext cx="10624949" cy="1787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0"/>
          <p:cNvSpPr/>
          <p:nvPr>
            <p:ph idx="2" type="pic"/>
          </p:nvPr>
        </p:nvSpPr>
        <p:spPr>
          <a:xfrm>
            <a:off x="0" y="2577775"/>
            <a:ext cx="2587752" cy="1764792"/>
          </a:xfrm>
          <a:prstGeom prst="rect">
            <a:avLst/>
          </a:prstGeom>
          <a:solidFill>
            <a:schemeClr val="accent3"/>
          </a:solidFill>
          <a:ln>
            <a:noFill/>
          </a:ln>
        </p:spPr>
      </p:sp>
      <p:sp>
        <p:nvSpPr>
          <p:cNvPr id="31" name="Google Shape;31;p30"/>
          <p:cNvSpPr/>
          <p:nvPr>
            <p:ph idx="3" type="pic"/>
          </p:nvPr>
        </p:nvSpPr>
        <p:spPr>
          <a:xfrm>
            <a:off x="0" y="4406215"/>
            <a:ext cx="2587752" cy="1764792"/>
          </a:xfrm>
          <a:prstGeom prst="rect">
            <a:avLst/>
          </a:prstGeom>
          <a:solidFill>
            <a:schemeClr val="accent3"/>
          </a:solidFill>
          <a:ln>
            <a:noFill/>
          </a:ln>
        </p:spPr>
      </p:sp>
      <p:sp>
        <p:nvSpPr>
          <p:cNvPr id="32" name="Google Shape;32;p30"/>
          <p:cNvSpPr/>
          <p:nvPr>
            <p:ph idx="4" type="pic"/>
          </p:nvPr>
        </p:nvSpPr>
        <p:spPr>
          <a:xfrm>
            <a:off x="2651760" y="2577775"/>
            <a:ext cx="1764792" cy="1764792"/>
          </a:xfrm>
          <a:prstGeom prst="rect">
            <a:avLst/>
          </a:prstGeom>
          <a:solidFill>
            <a:schemeClr val="accent3"/>
          </a:solidFill>
          <a:ln>
            <a:noFill/>
          </a:ln>
        </p:spPr>
      </p:sp>
      <p:sp>
        <p:nvSpPr>
          <p:cNvPr id="33" name="Google Shape;33;p30"/>
          <p:cNvSpPr/>
          <p:nvPr>
            <p:ph idx="5" type="pic"/>
          </p:nvPr>
        </p:nvSpPr>
        <p:spPr>
          <a:xfrm>
            <a:off x="2651760" y="4406575"/>
            <a:ext cx="1764792" cy="1764792"/>
          </a:xfrm>
          <a:prstGeom prst="rect">
            <a:avLst/>
          </a:prstGeom>
          <a:solidFill>
            <a:schemeClr val="accent3"/>
          </a:solidFill>
          <a:ln>
            <a:noFill/>
          </a:ln>
        </p:spPr>
      </p:sp>
      <p:sp>
        <p:nvSpPr>
          <p:cNvPr id="34" name="Google Shape;34;p30"/>
          <p:cNvSpPr txBox="1"/>
          <p:nvPr>
            <p:ph idx="1" type="body"/>
          </p:nvPr>
        </p:nvSpPr>
        <p:spPr>
          <a:xfrm>
            <a:off x="4845122" y="2880452"/>
            <a:ext cx="6355998"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8" name="Google Shape;38;p30"/>
          <p:cNvSpPr/>
          <p:nvPr/>
        </p:nvSpPr>
        <p:spPr>
          <a:xfrm>
            <a:off x="4515399" y="1767157"/>
            <a:ext cx="6987754" cy="4405044"/>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9" name="Google Shape;39;p3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40" name="Google Shape;40;p3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extLst>
    <p:ext uri="{DCECCB84-F9BA-43D5-87BE-67443E8EF086}">
      <p15:sldGuideLst>
        <p15:guide id="1" orient="horz" pos="16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5_Section break">
    <p:spTree>
      <p:nvGrpSpPr>
        <p:cNvPr id="205" name="Shape 205"/>
        <p:cNvGrpSpPr/>
        <p:nvPr/>
      </p:nvGrpSpPr>
      <p:grpSpPr>
        <a:xfrm>
          <a:off x="0" y="0"/>
          <a:ext cx="0" cy="0"/>
          <a:chOff x="0" y="0"/>
          <a:chExt cx="0" cy="0"/>
        </a:xfrm>
      </p:grpSpPr>
      <p:sp>
        <p:nvSpPr>
          <p:cNvPr id="206" name="Google Shape;206;p36"/>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6"/>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208" name="Google Shape;208;p36"/>
          <p:cNvSpPr/>
          <p:nvPr/>
        </p:nvSpPr>
        <p:spPr>
          <a:xfrm rot="10800000">
            <a:off x="11496184" y="-10"/>
            <a:ext cx="695816" cy="6858000"/>
          </a:xfrm>
          <a:prstGeom prst="rect">
            <a:avLst/>
          </a:prstGeom>
          <a:solidFill>
            <a:schemeClr val="accent1">
              <a:alpha val="24313"/>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09" name="Google Shape;209;p36"/>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10" name="Shape 210"/>
        <p:cNvGrpSpPr/>
        <p:nvPr/>
      </p:nvGrpSpPr>
      <p:grpSpPr>
        <a:xfrm>
          <a:off x="0" y="0"/>
          <a:ext cx="0" cy="0"/>
          <a:chOff x="0" y="0"/>
          <a:chExt cx="0" cy="0"/>
        </a:xfrm>
      </p:grpSpPr>
      <p:sp>
        <p:nvSpPr>
          <p:cNvPr id="211" name="Google Shape;211;p50"/>
          <p:cNvSpPr/>
          <p:nvPr/>
        </p:nvSpPr>
        <p:spPr>
          <a:xfrm rot="10800000">
            <a:off x="4565"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0"/>
          <p:cNvSpPr/>
          <p:nvPr/>
        </p:nvSpPr>
        <p:spPr>
          <a:xfrm rot="10800000">
            <a:off x="1524"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50"/>
          <p:cNvSpPr txBox="1"/>
          <p:nvPr>
            <p:ph type="ctrTitle"/>
          </p:nvPr>
        </p:nvSpPr>
        <p:spPr>
          <a:xfrm>
            <a:off x="422899" y="4476329"/>
            <a:ext cx="6467547" cy="15586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50"/>
          <p:cNvSpPr txBox="1"/>
          <p:nvPr>
            <p:ph idx="1" type="subTitle"/>
          </p:nvPr>
        </p:nvSpPr>
        <p:spPr>
          <a:xfrm>
            <a:off x="7096925" y="4476328"/>
            <a:ext cx="3701928" cy="1558673"/>
          </a:xfrm>
          <a:prstGeom prst="rect">
            <a:avLst/>
          </a:prstGeom>
          <a:noFill/>
          <a:ln>
            <a:noFill/>
          </a:ln>
        </p:spPr>
        <p:txBody>
          <a:bodyPr anchorCtr="0" anchor="ctr"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15" name="Google Shape;215;p50"/>
          <p:cNvSpPr/>
          <p:nvPr>
            <p:ph idx="2" type="pic"/>
          </p:nvPr>
        </p:nvSpPr>
        <p:spPr>
          <a:xfrm>
            <a:off x="1524" y="0"/>
            <a:ext cx="12188952" cy="4271133"/>
          </a:xfrm>
          <a:prstGeom prst="rect">
            <a:avLst/>
          </a:prstGeom>
          <a:solidFill>
            <a:schemeClr val="accent3"/>
          </a:solidFill>
          <a:ln>
            <a:noFill/>
          </a:ln>
        </p:spPr>
      </p:sp>
      <p:sp>
        <p:nvSpPr>
          <p:cNvPr id="216" name="Google Shape;216;p50"/>
          <p:cNvSpPr/>
          <p:nvPr/>
        </p:nvSpPr>
        <p:spPr>
          <a:xfrm rot="10800000">
            <a:off x="11599523" y="4274974"/>
            <a:ext cx="593993"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17" name="Google Shape;217;p50"/>
          <p:cNvCxnSpPr/>
          <p:nvPr/>
        </p:nvCxnSpPr>
        <p:spPr>
          <a:xfrm rot="10800000">
            <a:off x="11599523" y="23157"/>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18" name="Google Shape;218;p5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19" name="Shape 219"/>
        <p:cNvGrpSpPr/>
        <p:nvPr/>
      </p:nvGrpSpPr>
      <p:grpSpPr>
        <a:xfrm>
          <a:off x="0" y="0"/>
          <a:ext cx="0" cy="0"/>
          <a:chOff x="0" y="0"/>
          <a:chExt cx="0" cy="0"/>
        </a:xfrm>
      </p:grpSpPr>
      <p:sp>
        <p:nvSpPr>
          <p:cNvPr id="220" name="Google Shape;220;p5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5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51"/>
          <p:cNvSpPr txBox="1"/>
          <p:nvPr>
            <p:ph type="title"/>
          </p:nvPr>
        </p:nvSpPr>
        <p:spPr>
          <a:xfrm>
            <a:off x="422899" y="540168"/>
            <a:ext cx="10624949" cy="1787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51"/>
          <p:cNvSpPr/>
          <p:nvPr>
            <p:ph idx="2" type="pic"/>
          </p:nvPr>
        </p:nvSpPr>
        <p:spPr>
          <a:xfrm>
            <a:off x="0" y="2577775"/>
            <a:ext cx="2587752" cy="1764792"/>
          </a:xfrm>
          <a:prstGeom prst="rect">
            <a:avLst/>
          </a:prstGeom>
          <a:solidFill>
            <a:schemeClr val="accent3"/>
          </a:solidFill>
          <a:ln>
            <a:noFill/>
          </a:ln>
        </p:spPr>
      </p:sp>
      <p:sp>
        <p:nvSpPr>
          <p:cNvPr id="224" name="Google Shape;224;p51"/>
          <p:cNvSpPr/>
          <p:nvPr>
            <p:ph idx="3" type="pic"/>
          </p:nvPr>
        </p:nvSpPr>
        <p:spPr>
          <a:xfrm>
            <a:off x="0" y="4406215"/>
            <a:ext cx="2587752" cy="1764792"/>
          </a:xfrm>
          <a:prstGeom prst="rect">
            <a:avLst/>
          </a:prstGeom>
          <a:solidFill>
            <a:schemeClr val="accent3"/>
          </a:solidFill>
          <a:ln>
            <a:noFill/>
          </a:ln>
        </p:spPr>
      </p:sp>
      <p:sp>
        <p:nvSpPr>
          <p:cNvPr id="225" name="Google Shape;225;p51"/>
          <p:cNvSpPr/>
          <p:nvPr>
            <p:ph idx="4" type="pic"/>
          </p:nvPr>
        </p:nvSpPr>
        <p:spPr>
          <a:xfrm>
            <a:off x="2651760" y="2577775"/>
            <a:ext cx="1764792" cy="1764792"/>
          </a:xfrm>
          <a:prstGeom prst="rect">
            <a:avLst/>
          </a:prstGeom>
          <a:solidFill>
            <a:schemeClr val="accent3"/>
          </a:solidFill>
          <a:ln>
            <a:noFill/>
          </a:ln>
        </p:spPr>
      </p:sp>
      <p:sp>
        <p:nvSpPr>
          <p:cNvPr id="226" name="Google Shape;226;p51"/>
          <p:cNvSpPr/>
          <p:nvPr>
            <p:ph idx="5" type="pic"/>
          </p:nvPr>
        </p:nvSpPr>
        <p:spPr>
          <a:xfrm>
            <a:off x="2651760" y="4406575"/>
            <a:ext cx="1764792" cy="1764792"/>
          </a:xfrm>
          <a:prstGeom prst="rect">
            <a:avLst/>
          </a:prstGeom>
          <a:solidFill>
            <a:schemeClr val="accent3"/>
          </a:solidFill>
          <a:ln>
            <a:noFill/>
          </a:ln>
        </p:spPr>
      </p:sp>
      <p:sp>
        <p:nvSpPr>
          <p:cNvPr id="227" name="Google Shape;227;p51"/>
          <p:cNvSpPr txBox="1"/>
          <p:nvPr>
            <p:ph idx="1" type="body"/>
          </p:nvPr>
        </p:nvSpPr>
        <p:spPr>
          <a:xfrm>
            <a:off x="4845122" y="2880452"/>
            <a:ext cx="6355998"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5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5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5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1" name="Google Shape;231;p51"/>
          <p:cNvSpPr/>
          <p:nvPr/>
        </p:nvSpPr>
        <p:spPr>
          <a:xfrm>
            <a:off x="4515399" y="1767157"/>
            <a:ext cx="6987754" cy="4405044"/>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2" name="Google Shape;232;p5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33" name="Google Shape;233;p5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extLst>
    <p:ext uri="{DCECCB84-F9BA-43D5-87BE-67443E8EF086}">
      <p15:sldGuideLst>
        <p15:guide id="1" orient="horz" pos="16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234" name="Shape 234"/>
        <p:cNvGrpSpPr/>
        <p:nvPr/>
      </p:nvGrpSpPr>
      <p:grpSpPr>
        <a:xfrm>
          <a:off x="0" y="0"/>
          <a:ext cx="0" cy="0"/>
          <a:chOff x="0" y="0"/>
          <a:chExt cx="0" cy="0"/>
        </a:xfrm>
      </p:grpSpPr>
      <p:sp>
        <p:nvSpPr>
          <p:cNvPr id="235" name="Google Shape;235;p52"/>
          <p:cNvSpPr/>
          <p:nvPr/>
        </p:nvSpPr>
        <p:spPr>
          <a:xfrm rot="10800000">
            <a:off x="0" y="5610"/>
            <a:ext cx="708823" cy="713232"/>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36" name="Google Shape;236;p52"/>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52"/>
          <p:cNvSpPr/>
          <p:nvPr>
            <p:ph idx="2" type="pic"/>
          </p:nvPr>
        </p:nvSpPr>
        <p:spPr>
          <a:xfrm>
            <a:off x="0" y="685800"/>
            <a:ext cx="3072384" cy="5486344"/>
          </a:xfrm>
          <a:prstGeom prst="rect">
            <a:avLst/>
          </a:prstGeom>
          <a:solidFill>
            <a:schemeClr val="accent3"/>
          </a:solidFill>
          <a:ln>
            <a:noFill/>
          </a:ln>
        </p:spPr>
      </p:sp>
      <p:sp>
        <p:nvSpPr>
          <p:cNvPr id="238" name="Google Shape;238;p52"/>
          <p:cNvSpPr/>
          <p:nvPr>
            <p:ph idx="3" type="pic"/>
          </p:nvPr>
        </p:nvSpPr>
        <p:spPr>
          <a:xfrm>
            <a:off x="3154680" y="685800"/>
            <a:ext cx="3072384" cy="5486344"/>
          </a:xfrm>
          <a:prstGeom prst="rect">
            <a:avLst/>
          </a:prstGeom>
          <a:solidFill>
            <a:schemeClr val="accent3"/>
          </a:solidFill>
          <a:ln>
            <a:noFill/>
          </a:ln>
        </p:spPr>
      </p:sp>
      <p:sp>
        <p:nvSpPr>
          <p:cNvPr id="239" name="Google Shape;239;p52"/>
          <p:cNvSpPr txBox="1"/>
          <p:nvPr>
            <p:ph idx="1" type="body"/>
          </p:nvPr>
        </p:nvSpPr>
        <p:spPr>
          <a:xfrm>
            <a:off x="6602551" y="2880452"/>
            <a:ext cx="4616981"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5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5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43" name="Google Shape;243;p5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44" name="Google Shape;244;p5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spTree>
      <p:nvGrpSpPr>
        <p:cNvPr id="245" name="Shape 245"/>
        <p:cNvGrpSpPr/>
        <p:nvPr/>
      </p:nvGrpSpPr>
      <p:grpSpPr>
        <a:xfrm>
          <a:off x="0" y="0"/>
          <a:ext cx="0" cy="0"/>
          <a:chOff x="0" y="0"/>
          <a:chExt cx="0" cy="0"/>
        </a:xfrm>
      </p:grpSpPr>
      <p:sp>
        <p:nvSpPr>
          <p:cNvPr id="246" name="Google Shape;246;p5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53"/>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248" name="Google Shape;248;p53"/>
          <p:cNvSpPr/>
          <p:nvPr/>
        </p:nvSpPr>
        <p:spPr>
          <a:xfrm rot="10800000">
            <a:off x="11496184" y="-10"/>
            <a:ext cx="695816" cy="6858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49" name="Google Shape;249;p53"/>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250" name="Shape 250"/>
        <p:cNvGrpSpPr/>
        <p:nvPr/>
      </p:nvGrpSpPr>
      <p:grpSpPr>
        <a:xfrm>
          <a:off x="0" y="0"/>
          <a:ext cx="0" cy="0"/>
          <a:chOff x="0" y="0"/>
          <a:chExt cx="0" cy="0"/>
        </a:xfrm>
      </p:grpSpPr>
      <p:sp>
        <p:nvSpPr>
          <p:cNvPr id="251" name="Google Shape;251;p5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54"/>
          <p:cNvSpPr txBox="1"/>
          <p:nvPr>
            <p:ph idx="1" type="body"/>
          </p:nvPr>
        </p:nvSpPr>
        <p:spPr>
          <a:xfrm>
            <a:off x="420625" y="1825625"/>
            <a:ext cx="10946892" cy="4206383"/>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sz="2400"/>
            </a:lvl1pPr>
            <a:lvl2pPr indent="-228600" lvl="1" marL="914400" algn="l">
              <a:lnSpc>
                <a:spcPct val="127272"/>
              </a:lnSpc>
              <a:spcBef>
                <a:spcPts val="500"/>
              </a:spcBef>
              <a:spcAft>
                <a:spcPts val="0"/>
              </a:spcAft>
              <a:buSzPts val="2200"/>
              <a:buNone/>
              <a:defRPr sz="2200"/>
            </a:lvl2pPr>
            <a:lvl3pPr indent="-228600" lvl="2" marL="1371600" algn="l">
              <a:lnSpc>
                <a:spcPct val="155555"/>
              </a:lnSpc>
              <a:spcBef>
                <a:spcPts val="500"/>
              </a:spcBef>
              <a:spcAft>
                <a:spcPts val="0"/>
              </a:spcAft>
              <a:buSzPts val="1800"/>
              <a:buNone/>
              <a:defRPr/>
            </a:lvl3pPr>
            <a:lvl4pPr indent="-228600" lvl="3" marL="1828800" algn="l">
              <a:lnSpc>
                <a:spcPct val="175000"/>
              </a:lnSpc>
              <a:spcBef>
                <a:spcPts val="500"/>
              </a:spcBef>
              <a:spcAft>
                <a:spcPts val="0"/>
              </a:spcAft>
              <a:buSzPts val="1600"/>
              <a:buNone/>
              <a:defRPr/>
            </a:lvl4pPr>
            <a:lvl5pPr indent="-228600" lvl="4" marL="2286000" algn="l">
              <a:lnSpc>
                <a:spcPct val="20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5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5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5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256" name="Shape 256"/>
        <p:cNvGrpSpPr/>
        <p:nvPr/>
      </p:nvGrpSpPr>
      <p:grpSpPr>
        <a:xfrm>
          <a:off x="0" y="0"/>
          <a:ext cx="0" cy="0"/>
          <a:chOff x="0" y="0"/>
          <a:chExt cx="0" cy="0"/>
        </a:xfrm>
      </p:grpSpPr>
      <p:sp>
        <p:nvSpPr>
          <p:cNvPr id="257" name="Google Shape;257;p55"/>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55"/>
          <p:cNvSpPr txBox="1"/>
          <p:nvPr>
            <p:ph type="ctrTitle"/>
          </p:nvPr>
        </p:nvSpPr>
        <p:spPr>
          <a:xfrm>
            <a:off x="422899" y="576263"/>
            <a:ext cx="5206802"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5"/>
          <p:cNvSpPr txBox="1"/>
          <p:nvPr>
            <p:ph idx="1" type="subTitle"/>
          </p:nvPr>
        </p:nvSpPr>
        <p:spPr>
          <a:xfrm>
            <a:off x="422899" y="3764975"/>
            <a:ext cx="5206802"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0" name="Google Shape;260;p55"/>
          <p:cNvSpPr/>
          <p:nvPr>
            <p:ph idx="2" type="pic"/>
          </p:nvPr>
        </p:nvSpPr>
        <p:spPr>
          <a:xfrm>
            <a:off x="6364224" y="685800"/>
            <a:ext cx="5129784" cy="1746504"/>
          </a:xfrm>
          <a:prstGeom prst="rect">
            <a:avLst/>
          </a:prstGeom>
          <a:solidFill>
            <a:schemeClr val="accent3"/>
          </a:solidFill>
          <a:ln>
            <a:noFill/>
          </a:ln>
        </p:spPr>
      </p:sp>
      <p:sp>
        <p:nvSpPr>
          <p:cNvPr id="261" name="Google Shape;261;p55"/>
          <p:cNvSpPr/>
          <p:nvPr>
            <p:ph idx="3" type="pic"/>
          </p:nvPr>
        </p:nvSpPr>
        <p:spPr>
          <a:xfrm>
            <a:off x="6361416" y="2559960"/>
            <a:ext cx="5129784" cy="1746504"/>
          </a:xfrm>
          <a:prstGeom prst="rect">
            <a:avLst/>
          </a:prstGeom>
          <a:solidFill>
            <a:schemeClr val="accent3"/>
          </a:solidFill>
          <a:ln>
            <a:noFill/>
          </a:ln>
        </p:spPr>
      </p:sp>
      <p:sp>
        <p:nvSpPr>
          <p:cNvPr id="262" name="Google Shape;262;p55"/>
          <p:cNvSpPr/>
          <p:nvPr>
            <p:ph idx="4" type="pic"/>
          </p:nvPr>
        </p:nvSpPr>
        <p:spPr>
          <a:xfrm>
            <a:off x="6361416" y="4416192"/>
            <a:ext cx="5129784" cy="1746504"/>
          </a:xfrm>
          <a:prstGeom prst="rect">
            <a:avLst/>
          </a:prstGeom>
          <a:solidFill>
            <a:schemeClr val="accent3"/>
          </a:solidFill>
          <a:ln>
            <a:noFill/>
          </a:ln>
        </p:spPr>
      </p:sp>
      <p:sp>
        <p:nvSpPr>
          <p:cNvPr id="263" name="Google Shape;263;p5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5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5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66" name="Google Shape;266;p55"/>
          <p:cNvSpPr/>
          <p:nvPr/>
        </p:nvSpPr>
        <p:spPr>
          <a:xfrm rot="10800000">
            <a:off x="11504672" y="685799"/>
            <a:ext cx="687327" cy="174790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67" name="Google Shape;267;p55"/>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268" name="Google Shape;268;p55"/>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269" name="Shape 269"/>
        <p:cNvGrpSpPr/>
        <p:nvPr/>
      </p:nvGrpSpPr>
      <p:grpSpPr>
        <a:xfrm>
          <a:off x="0" y="0"/>
          <a:ext cx="0" cy="0"/>
          <a:chOff x="0" y="0"/>
          <a:chExt cx="0" cy="0"/>
        </a:xfrm>
      </p:grpSpPr>
      <p:sp>
        <p:nvSpPr>
          <p:cNvPr id="270" name="Google Shape;270;p56"/>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lvl1pPr lvl="0" algn="l">
              <a:lnSpc>
                <a:spcPct val="53846"/>
              </a:lnSpc>
              <a:spcBef>
                <a:spcPts val="1000"/>
              </a:spcBef>
              <a:spcAft>
                <a:spcPts val="0"/>
              </a:spcAft>
              <a:buClr>
                <a:schemeClr val="dk2"/>
              </a:buClr>
              <a:buSzPts val="5200"/>
              <a:buFont typeface="Arial"/>
              <a:buNone/>
              <a:defRPr b="0" i="0"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56"/>
          <p:cNvSpPr/>
          <p:nvPr>
            <p:ph idx="2" type="pic"/>
          </p:nvPr>
        </p:nvSpPr>
        <p:spPr>
          <a:xfrm>
            <a:off x="420624" y="2029968"/>
            <a:ext cx="2642616" cy="1892808"/>
          </a:xfrm>
          <a:prstGeom prst="rect">
            <a:avLst/>
          </a:prstGeom>
          <a:solidFill>
            <a:schemeClr val="accent3"/>
          </a:solidFill>
          <a:ln>
            <a:noFill/>
          </a:ln>
        </p:spPr>
      </p:sp>
      <p:sp>
        <p:nvSpPr>
          <p:cNvPr id="272" name="Google Shape;272;p56"/>
          <p:cNvSpPr txBox="1"/>
          <p:nvPr>
            <p:ph idx="1" type="body"/>
          </p:nvPr>
        </p:nvSpPr>
        <p:spPr>
          <a:xfrm>
            <a:off x="42062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56"/>
          <p:cNvSpPr txBox="1"/>
          <p:nvPr>
            <p:ph idx="3" type="body"/>
          </p:nvPr>
        </p:nvSpPr>
        <p:spPr>
          <a:xfrm>
            <a:off x="420625"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4" name="Google Shape;274;p56"/>
          <p:cNvSpPr/>
          <p:nvPr>
            <p:ph idx="4" type="pic"/>
          </p:nvPr>
        </p:nvSpPr>
        <p:spPr>
          <a:xfrm>
            <a:off x="3227832" y="2029968"/>
            <a:ext cx="2642616" cy="1892808"/>
          </a:xfrm>
          <a:prstGeom prst="rect">
            <a:avLst/>
          </a:prstGeom>
          <a:solidFill>
            <a:schemeClr val="accent3"/>
          </a:solidFill>
          <a:ln>
            <a:noFill/>
          </a:ln>
        </p:spPr>
      </p:sp>
      <p:sp>
        <p:nvSpPr>
          <p:cNvPr id="275" name="Google Shape;275;p56"/>
          <p:cNvSpPr txBox="1"/>
          <p:nvPr>
            <p:ph idx="5" type="body"/>
          </p:nvPr>
        </p:nvSpPr>
        <p:spPr>
          <a:xfrm>
            <a:off x="322783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6"/>
          <p:cNvSpPr txBox="1"/>
          <p:nvPr>
            <p:ph idx="6" type="body"/>
          </p:nvPr>
        </p:nvSpPr>
        <p:spPr>
          <a:xfrm>
            <a:off x="322783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7" name="Google Shape;277;p56"/>
          <p:cNvSpPr/>
          <p:nvPr>
            <p:ph idx="7" type="pic"/>
          </p:nvPr>
        </p:nvSpPr>
        <p:spPr>
          <a:xfrm>
            <a:off x="6044184" y="2029968"/>
            <a:ext cx="2642616" cy="1892808"/>
          </a:xfrm>
          <a:prstGeom prst="rect">
            <a:avLst/>
          </a:prstGeom>
          <a:solidFill>
            <a:schemeClr val="accent3"/>
          </a:solidFill>
          <a:ln>
            <a:noFill/>
          </a:ln>
        </p:spPr>
      </p:sp>
      <p:sp>
        <p:nvSpPr>
          <p:cNvPr id="278" name="Google Shape;278;p56"/>
          <p:cNvSpPr txBox="1"/>
          <p:nvPr>
            <p:ph idx="8" type="body"/>
          </p:nvPr>
        </p:nvSpPr>
        <p:spPr>
          <a:xfrm>
            <a:off x="604418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56"/>
          <p:cNvSpPr txBox="1"/>
          <p:nvPr>
            <p:ph idx="9" type="body"/>
          </p:nvPr>
        </p:nvSpPr>
        <p:spPr>
          <a:xfrm>
            <a:off x="6044184"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0" name="Google Shape;280;p56"/>
          <p:cNvSpPr/>
          <p:nvPr>
            <p:ph idx="13" type="pic"/>
          </p:nvPr>
        </p:nvSpPr>
        <p:spPr>
          <a:xfrm>
            <a:off x="8851392" y="2020920"/>
            <a:ext cx="2642616" cy="1892808"/>
          </a:xfrm>
          <a:prstGeom prst="rect">
            <a:avLst/>
          </a:prstGeom>
          <a:solidFill>
            <a:schemeClr val="accent3"/>
          </a:solidFill>
          <a:ln>
            <a:noFill/>
          </a:ln>
        </p:spPr>
      </p:sp>
      <p:sp>
        <p:nvSpPr>
          <p:cNvPr id="281" name="Google Shape;281;p56"/>
          <p:cNvSpPr txBox="1"/>
          <p:nvPr>
            <p:ph idx="14" type="body"/>
          </p:nvPr>
        </p:nvSpPr>
        <p:spPr>
          <a:xfrm>
            <a:off x="885139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56"/>
          <p:cNvSpPr txBox="1"/>
          <p:nvPr>
            <p:ph idx="15" type="body"/>
          </p:nvPr>
        </p:nvSpPr>
        <p:spPr>
          <a:xfrm>
            <a:off x="885139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3" name="Google Shape;283;p5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86" name="Google Shape;286;p56"/>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
        <p:nvSpPr>
          <p:cNvPr id="287" name="Google Shape;287;p56"/>
          <p:cNvSpPr/>
          <p:nvPr/>
        </p:nvSpPr>
        <p:spPr>
          <a:xfrm rot="10800000">
            <a:off x="11504656" y="2020824"/>
            <a:ext cx="687343" cy="189669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88" name="Google Shape;288;p56"/>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289" name="Shape 289"/>
        <p:cNvGrpSpPr/>
        <p:nvPr/>
      </p:nvGrpSpPr>
      <p:grpSpPr>
        <a:xfrm>
          <a:off x="0" y="0"/>
          <a:ext cx="0" cy="0"/>
          <a:chOff x="0" y="0"/>
          <a:chExt cx="0" cy="0"/>
        </a:xfrm>
      </p:grpSpPr>
      <p:sp>
        <p:nvSpPr>
          <p:cNvPr id="290" name="Google Shape;290;p57"/>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57"/>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p57"/>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57"/>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4" name="Google Shape;294;p57"/>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5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5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5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descr="Tag=AccentColor&#10;Flavor=Light&#10;Target=Fill" id="298" name="Google Shape;298;p57"/>
          <p:cNvSpPr/>
          <p:nvPr/>
        </p:nvSpPr>
        <p:spPr>
          <a:xfrm rot="10800000">
            <a:off x="11494040" y="4282928"/>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descr="Tag=AccentColor&#10;Flavor=Light&#10;Target=Line" id="299" name="Google Shape;299;p57"/>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300" name="Google Shape;300;p57"/>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301" name="Shape 301"/>
        <p:cNvGrpSpPr/>
        <p:nvPr/>
      </p:nvGrpSpPr>
      <p:grpSpPr>
        <a:xfrm>
          <a:off x="0" y="0"/>
          <a:ext cx="0" cy="0"/>
          <a:chOff x="0" y="0"/>
          <a:chExt cx="0" cy="0"/>
        </a:xfrm>
      </p:grpSpPr>
      <p:sp>
        <p:nvSpPr>
          <p:cNvPr descr="Tag=AccentColor&#10;Flavor=Light&#10;Target=Fill" id="302" name="Google Shape;302;p58"/>
          <p:cNvSpPr/>
          <p:nvPr/>
        </p:nvSpPr>
        <p:spPr>
          <a:xfrm rot="10800000">
            <a:off x="11492523" y="0"/>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303" name="Google Shape;303;p58"/>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58"/>
          <p:cNvSpPr txBox="1"/>
          <p:nvPr>
            <p:ph idx="1" type="body"/>
          </p:nvPr>
        </p:nvSpPr>
        <p:spPr>
          <a:xfrm>
            <a:off x="420624"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5" name="Google Shape;305;p58"/>
          <p:cNvSpPr txBox="1"/>
          <p:nvPr>
            <p:ph idx="2" type="body"/>
          </p:nvPr>
        </p:nvSpPr>
        <p:spPr>
          <a:xfrm>
            <a:off x="420624"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58"/>
          <p:cNvSpPr txBox="1"/>
          <p:nvPr>
            <p:ph idx="3" type="body"/>
          </p:nvPr>
        </p:nvSpPr>
        <p:spPr>
          <a:xfrm>
            <a:off x="4073651" y="1690688"/>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7" name="Google Shape;307;p58"/>
          <p:cNvSpPr txBox="1"/>
          <p:nvPr>
            <p:ph idx="4" type="body"/>
          </p:nvPr>
        </p:nvSpPr>
        <p:spPr>
          <a:xfrm>
            <a:off x="4073651" y="2514600"/>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5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5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descr="Tag=AccentColor&#10;Flavor=Light&#10;Target=Line" id="311" name="Google Shape;311;p58"/>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312" name="Google Shape;312;p5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313" name="Google Shape;313;p58"/>
          <p:cNvSpPr txBox="1"/>
          <p:nvPr>
            <p:ph idx="5" type="body"/>
          </p:nvPr>
        </p:nvSpPr>
        <p:spPr>
          <a:xfrm>
            <a:off x="7726679"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4" name="Google Shape;314;p58"/>
          <p:cNvSpPr txBox="1"/>
          <p:nvPr>
            <p:ph idx="6" type="body"/>
          </p:nvPr>
        </p:nvSpPr>
        <p:spPr>
          <a:xfrm>
            <a:off x="7726679"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spTree>
      <p:nvGrpSpPr>
        <p:cNvPr id="41" name="Shape 41"/>
        <p:cNvGrpSpPr/>
        <p:nvPr/>
      </p:nvGrpSpPr>
      <p:grpSpPr>
        <a:xfrm>
          <a:off x="0" y="0"/>
          <a:ext cx="0" cy="0"/>
          <a:chOff x="0" y="0"/>
          <a:chExt cx="0" cy="0"/>
        </a:xfrm>
      </p:grpSpPr>
      <p:sp>
        <p:nvSpPr>
          <p:cNvPr id="42" name="Google Shape;42;p31"/>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1"/>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44" name="Google Shape;44;p31"/>
          <p:cNvSpPr/>
          <p:nvPr/>
        </p:nvSpPr>
        <p:spPr>
          <a:xfrm rot="10800000">
            <a:off x="11496184" y="-10"/>
            <a:ext cx="695816" cy="6858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45" name="Google Shape;45;p31"/>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315" name="Shape 315"/>
        <p:cNvGrpSpPr/>
        <p:nvPr/>
      </p:nvGrpSpPr>
      <p:grpSpPr>
        <a:xfrm>
          <a:off x="0" y="0"/>
          <a:ext cx="0" cy="0"/>
          <a:chOff x="0" y="0"/>
          <a:chExt cx="0" cy="0"/>
        </a:xfrm>
      </p:grpSpPr>
      <p:sp>
        <p:nvSpPr>
          <p:cNvPr id="316" name="Google Shape;316;p5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59"/>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59"/>
          <p:cNvSpPr txBox="1"/>
          <p:nvPr>
            <p:ph type="title"/>
          </p:nvPr>
        </p:nvSpPr>
        <p:spPr>
          <a:xfrm>
            <a:off x="422145" y="539496"/>
            <a:ext cx="4907908" cy="26404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9"/>
          <p:cNvSpPr txBox="1"/>
          <p:nvPr>
            <p:ph idx="1" type="body"/>
          </p:nvPr>
        </p:nvSpPr>
        <p:spPr>
          <a:xfrm>
            <a:off x="5583401" y="539496"/>
            <a:ext cx="4956417" cy="2640432"/>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59"/>
          <p:cNvSpPr/>
          <p:nvPr>
            <p:ph idx="2" type="pic"/>
          </p:nvPr>
        </p:nvSpPr>
        <p:spPr>
          <a:xfrm>
            <a:off x="420624" y="3355848"/>
            <a:ext cx="5230368" cy="2816352"/>
          </a:xfrm>
          <a:prstGeom prst="rect">
            <a:avLst/>
          </a:prstGeom>
          <a:solidFill>
            <a:schemeClr val="accent3"/>
          </a:solidFill>
          <a:ln>
            <a:noFill/>
          </a:ln>
        </p:spPr>
      </p:sp>
      <p:sp>
        <p:nvSpPr>
          <p:cNvPr id="321" name="Google Shape;321;p59"/>
          <p:cNvSpPr/>
          <p:nvPr>
            <p:ph idx="3" type="pic"/>
          </p:nvPr>
        </p:nvSpPr>
        <p:spPr>
          <a:xfrm>
            <a:off x="5650992" y="3355848"/>
            <a:ext cx="5843016" cy="2816352"/>
          </a:xfrm>
          <a:prstGeom prst="rect">
            <a:avLst/>
          </a:prstGeom>
          <a:solidFill>
            <a:schemeClr val="accent3"/>
          </a:solidFill>
          <a:ln>
            <a:noFill/>
          </a:ln>
        </p:spPr>
      </p:sp>
      <p:sp>
        <p:nvSpPr>
          <p:cNvPr id="322" name="Google Shape;322;p5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5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5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5" name="Google Shape;325;p59"/>
          <p:cNvSpPr/>
          <p:nvPr/>
        </p:nvSpPr>
        <p:spPr>
          <a:xfrm rot="10800000">
            <a:off x="-1" y="3352062"/>
            <a:ext cx="413642" cy="282013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326" name="Google Shape;326;p59"/>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327" name="Google Shape;327;p5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328" name="Shape 328"/>
        <p:cNvGrpSpPr/>
        <p:nvPr/>
      </p:nvGrpSpPr>
      <p:grpSpPr>
        <a:xfrm>
          <a:off x="0" y="0"/>
          <a:ext cx="0" cy="0"/>
          <a:chOff x="0" y="0"/>
          <a:chExt cx="0" cy="0"/>
        </a:xfrm>
      </p:grpSpPr>
      <p:sp>
        <p:nvSpPr>
          <p:cNvPr id="329" name="Google Shape;329;p6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60"/>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60"/>
          <p:cNvSpPr txBox="1"/>
          <p:nvPr>
            <p:ph type="title"/>
          </p:nvPr>
        </p:nvSpPr>
        <p:spPr>
          <a:xfrm>
            <a:off x="422897" y="539496"/>
            <a:ext cx="5228393" cy="2697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60"/>
          <p:cNvSpPr txBox="1"/>
          <p:nvPr>
            <p:ph idx="1" type="body"/>
          </p:nvPr>
        </p:nvSpPr>
        <p:spPr>
          <a:xfrm>
            <a:off x="422897" y="3354749"/>
            <a:ext cx="5228392" cy="258247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60"/>
          <p:cNvSpPr/>
          <p:nvPr/>
        </p:nvSpPr>
        <p:spPr>
          <a:xfrm rot="10800000">
            <a:off x="6095999" y="695340"/>
            <a:ext cx="5391683" cy="5476855"/>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334" name="Google Shape;334;p6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335" name="Google Shape;335;p6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336" name="Google Shape;336;p60"/>
          <p:cNvSpPr/>
          <p:nvPr>
            <p:ph idx="2" type="pic"/>
          </p:nvPr>
        </p:nvSpPr>
        <p:spPr>
          <a:xfrm>
            <a:off x="6620256" y="1243584"/>
            <a:ext cx="4361688" cy="4361688"/>
          </a:xfrm>
          <a:prstGeom prst="rect">
            <a:avLst/>
          </a:prstGeom>
          <a:solidFill>
            <a:schemeClr val="accent3"/>
          </a:solidFill>
          <a:ln>
            <a:noFill/>
          </a:ln>
        </p:spPr>
      </p:sp>
      <p:sp>
        <p:nvSpPr>
          <p:cNvPr id="337" name="Google Shape;337;p6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6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6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 name="Shape 340"/>
        <p:cNvGrpSpPr/>
        <p:nvPr/>
      </p:nvGrpSpPr>
      <p:grpSpPr>
        <a:xfrm>
          <a:off x="0" y="0"/>
          <a:ext cx="0" cy="0"/>
          <a:chOff x="0" y="0"/>
          <a:chExt cx="0" cy="0"/>
        </a:xfrm>
      </p:grpSpPr>
      <p:sp>
        <p:nvSpPr>
          <p:cNvPr id="341" name="Google Shape;341;p61"/>
          <p:cNvSpPr txBox="1"/>
          <p:nvPr>
            <p:ph type="ctrTitle"/>
          </p:nvPr>
        </p:nvSpPr>
        <p:spPr>
          <a:xfrm>
            <a:off x="1524000" y="1463557"/>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61"/>
          <p:cNvSpPr txBox="1"/>
          <p:nvPr>
            <p:ph idx="1" type="subTitle"/>
          </p:nvPr>
        </p:nvSpPr>
        <p:spPr>
          <a:xfrm>
            <a:off x="1524000" y="3943232"/>
            <a:ext cx="9144000" cy="1655762"/>
          </a:xfrm>
          <a:prstGeom prst="rect">
            <a:avLst/>
          </a:prstGeom>
          <a:noFill/>
          <a:ln>
            <a:noFill/>
          </a:ln>
        </p:spPr>
        <p:txBody>
          <a:bodyPr anchorCtr="0" anchor="t" bIns="45700" lIns="91425" spcFirstLastPara="1" rIns="91425" wrap="square" tIns="45700">
            <a:normAutofit/>
          </a:bodyPr>
          <a:lstStyle>
            <a:lvl1pPr lvl="0" algn="ctr">
              <a:lnSpc>
                <a:spcPct val="133333"/>
              </a:lnSpc>
              <a:spcBef>
                <a:spcPts val="1000"/>
              </a:spcBef>
              <a:spcAft>
                <a:spcPts val="0"/>
              </a:spcAft>
              <a:buSzPts val="2400"/>
              <a:buNone/>
              <a:defRPr sz="2400"/>
            </a:lvl1pPr>
            <a:lvl2pPr lvl="1" algn="ctr">
              <a:lnSpc>
                <a:spcPct val="140000"/>
              </a:lnSpc>
              <a:spcBef>
                <a:spcPts val="500"/>
              </a:spcBef>
              <a:spcAft>
                <a:spcPts val="0"/>
              </a:spcAft>
              <a:buSzPts val="2000"/>
              <a:buNone/>
              <a:defRPr sz="2000"/>
            </a:lvl2pPr>
            <a:lvl3pPr lvl="2" algn="ctr">
              <a:lnSpc>
                <a:spcPct val="155555"/>
              </a:lnSpc>
              <a:spcBef>
                <a:spcPts val="500"/>
              </a:spcBef>
              <a:spcAft>
                <a:spcPts val="0"/>
              </a:spcAft>
              <a:buSzPts val="1800"/>
              <a:buNone/>
              <a:defRPr sz="1800"/>
            </a:lvl3pPr>
            <a:lvl4pPr lvl="3" algn="ctr">
              <a:lnSpc>
                <a:spcPct val="175000"/>
              </a:lnSpc>
              <a:spcBef>
                <a:spcPts val="500"/>
              </a:spcBef>
              <a:spcAft>
                <a:spcPts val="0"/>
              </a:spcAft>
              <a:buSzPts val="1600"/>
              <a:buNone/>
              <a:defRPr sz="1600"/>
            </a:lvl4pPr>
            <a:lvl5pPr lvl="4" algn="ctr">
              <a:lnSpc>
                <a:spcPct val="175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3" name="Google Shape;343;p6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6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6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6" name="Shape 346"/>
        <p:cNvGrpSpPr/>
        <p:nvPr/>
      </p:nvGrpSpPr>
      <p:grpSpPr>
        <a:xfrm>
          <a:off x="0" y="0"/>
          <a:ext cx="0" cy="0"/>
          <a:chOff x="0" y="0"/>
          <a:chExt cx="0" cy="0"/>
        </a:xfrm>
      </p:grpSpPr>
      <p:sp>
        <p:nvSpPr>
          <p:cNvPr id="347" name="Google Shape;347;p62"/>
          <p:cNvSpPr txBox="1"/>
          <p:nvPr>
            <p:ph type="title"/>
          </p:nvPr>
        </p:nvSpPr>
        <p:spPr>
          <a:xfrm>
            <a:off x="420624" y="1081941"/>
            <a:ext cx="10543032"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62"/>
          <p:cNvSpPr txBox="1"/>
          <p:nvPr>
            <p:ph idx="1" type="body"/>
          </p:nvPr>
        </p:nvSpPr>
        <p:spPr>
          <a:xfrm>
            <a:off x="420624" y="3961666"/>
            <a:ext cx="10543032"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7272"/>
              </a:lnSpc>
              <a:spcBef>
                <a:spcPts val="1000"/>
              </a:spcBef>
              <a:spcAft>
                <a:spcPts val="0"/>
              </a:spcAft>
              <a:buSzPts val="2200"/>
              <a:buNone/>
              <a:defRPr sz="22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9" name="Google Shape;349;p6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6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6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2" name="Shape 352"/>
        <p:cNvGrpSpPr/>
        <p:nvPr/>
      </p:nvGrpSpPr>
      <p:grpSpPr>
        <a:xfrm>
          <a:off x="0" y="0"/>
          <a:ext cx="0" cy="0"/>
          <a:chOff x="0" y="0"/>
          <a:chExt cx="0" cy="0"/>
        </a:xfrm>
      </p:grpSpPr>
      <p:sp>
        <p:nvSpPr>
          <p:cNvPr id="353" name="Google Shape;353;p63"/>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63"/>
          <p:cNvSpPr txBox="1"/>
          <p:nvPr>
            <p:ph idx="1" type="body"/>
          </p:nvPr>
        </p:nvSpPr>
        <p:spPr>
          <a:xfrm>
            <a:off x="420624" y="1825625"/>
            <a:ext cx="559917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63"/>
          <p:cNvSpPr txBox="1"/>
          <p:nvPr>
            <p:ph idx="2" type="body"/>
          </p:nvPr>
        </p:nvSpPr>
        <p:spPr>
          <a:xfrm>
            <a:off x="6172200" y="1825625"/>
            <a:ext cx="479145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6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6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6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59" name="Shape 359"/>
        <p:cNvGrpSpPr/>
        <p:nvPr/>
      </p:nvGrpSpPr>
      <p:grpSpPr>
        <a:xfrm>
          <a:off x="0" y="0"/>
          <a:ext cx="0" cy="0"/>
          <a:chOff x="0" y="0"/>
          <a:chExt cx="0" cy="0"/>
        </a:xfrm>
      </p:grpSpPr>
      <p:sp>
        <p:nvSpPr>
          <p:cNvPr id="360" name="Google Shape;360;p6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64"/>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2" name="Google Shape;362;p64"/>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64"/>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4" name="Google Shape;364;p64"/>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6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6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6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 name="Shape 368"/>
        <p:cNvGrpSpPr/>
        <p:nvPr/>
      </p:nvGrpSpPr>
      <p:grpSpPr>
        <a:xfrm>
          <a:off x="0" y="0"/>
          <a:ext cx="0" cy="0"/>
          <a:chOff x="0" y="0"/>
          <a:chExt cx="0" cy="0"/>
        </a:xfrm>
      </p:grpSpPr>
      <p:sp>
        <p:nvSpPr>
          <p:cNvPr id="369" name="Google Shape;369;p65"/>
          <p:cNvSpPr txBox="1"/>
          <p:nvPr>
            <p:ph type="title"/>
          </p:nvPr>
        </p:nvSpPr>
        <p:spPr>
          <a:xfrm>
            <a:off x="420624" y="938306"/>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6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6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6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 name="Shape 373"/>
        <p:cNvGrpSpPr/>
        <p:nvPr/>
      </p:nvGrpSpPr>
      <p:grpSpPr>
        <a:xfrm>
          <a:off x="0" y="0"/>
          <a:ext cx="0" cy="0"/>
          <a:chOff x="0" y="0"/>
          <a:chExt cx="0" cy="0"/>
        </a:xfrm>
      </p:grpSpPr>
      <p:sp>
        <p:nvSpPr>
          <p:cNvPr id="374" name="Google Shape;374;p6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6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6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7" name="Shape 377"/>
        <p:cNvGrpSpPr/>
        <p:nvPr/>
      </p:nvGrpSpPr>
      <p:grpSpPr>
        <a:xfrm>
          <a:off x="0" y="0"/>
          <a:ext cx="0" cy="0"/>
          <a:chOff x="0" y="0"/>
          <a:chExt cx="0" cy="0"/>
        </a:xfrm>
      </p:grpSpPr>
      <p:sp>
        <p:nvSpPr>
          <p:cNvPr id="378" name="Google Shape;378;p67"/>
          <p:cNvSpPr txBox="1"/>
          <p:nvPr>
            <p:ph type="title"/>
          </p:nvPr>
        </p:nvSpPr>
        <p:spPr>
          <a:xfrm>
            <a:off x="420624" y="457200"/>
            <a:ext cx="10543032"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5200"/>
              <a:buFont typeface="Arial"/>
              <a:buNone/>
              <a:defRPr sz="5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67"/>
          <p:cNvSpPr txBox="1"/>
          <p:nvPr>
            <p:ph idx="1" type="body"/>
          </p:nvPr>
        </p:nvSpPr>
        <p:spPr>
          <a:xfrm>
            <a:off x="5183188" y="2199340"/>
            <a:ext cx="5780468" cy="3661710"/>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55600" lvl="2" marL="1371600" algn="l">
              <a:lnSpc>
                <a:spcPct val="140000"/>
              </a:lnSpc>
              <a:spcBef>
                <a:spcPts val="500"/>
              </a:spcBef>
              <a:spcAft>
                <a:spcPts val="0"/>
              </a:spcAft>
              <a:buSzPts val="2000"/>
              <a:buChar char="⬩"/>
              <a:defRPr sz="2000"/>
            </a:lvl3pPr>
            <a:lvl4pPr indent="-342900" lvl="3" marL="1828800" algn="l">
              <a:lnSpc>
                <a:spcPct val="155555"/>
              </a:lnSpc>
              <a:spcBef>
                <a:spcPts val="500"/>
              </a:spcBef>
              <a:spcAft>
                <a:spcPts val="0"/>
              </a:spcAft>
              <a:buSzPts val="1800"/>
              <a:buChar char="⬩"/>
              <a:defRPr sz="1800"/>
            </a:lvl4pPr>
            <a:lvl5pPr indent="-330200" lvl="4" marL="2286000" algn="l">
              <a:lnSpc>
                <a:spcPct val="175000"/>
              </a:lnSpc>
              <a:spcBef>
                <a:spcPts val="500"/>
              </a:spcBef>
              <a:spcAft>
                <a:spcPts val="0"/>
              </a:spcAft>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0" name="Google Shape;380;p67"/>
          <p:cNvSpPr txBox="1"/>
          <p:nvPr>
            <p:ph idx="2"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1" name="Google Shape;381;p6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6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6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4" name="Shape 384"/>
        <p:cNvGrpSpPr/>
        <p:nvPr/>
      </p:nvGrpSpPr>
      <p:grpSpPr>
        <a:xfrm>
          <a:off x="0" y="0"/>
          <a:ext cx="0" cy="0"/>
          <a:chOff x="0" y="0"/>
          <a:chExt cx="0" cy="0"/>
        </a:xfrm>
      </p:grpSpPr>
      <p:sp>
        <p:nvSpPr>
          <p:cNvPr id="385" name="Google Shape;385;p68"/>
          <p:cNvSpPr txBox="1"/>
          <p:nvPr>
            <p:ph type="title"/>
          </p:nvPr>
        </p:nvSpPr>
        <p:spPr>
          <a:xfrm>
            <a:off x="420624" y="457200"/>
            <a:ext cx="448918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68"/>
          <p:cNvSpPr/>
          <p:nvPr>
            <p:ph idx="2" type="pic"/>
          </p:nvPr>
        </p:nvSpPr>
        <p:spPr>
          <a:xfrm>
            <a:off x="5183188" y="987425"/>
            <a:ext cx="6172200" cy="4873625"/>
          </a:xfrm>
          <a:prstGeom prst="rect">
            <a:avLst/>
          </a:prstGeom>
          <a:noFill/>
          <a:ln>
            <a:noFill/>
          </a:ln>
        </p:spPr>
      </p:sp>
      <p:sp>
        <p:nvSpPr>
          <p:cNvPr id="387" name="Google Shape;387;p68"/>
          <p:cNvSpPr txBox="1"/>
          <p:nvPr>
            <p:ph idx="1"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8" name="Google Shape;388;p6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6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6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46" name="Shape 46"/>
        <p:cNvGrpSpPr/>
        <p:nvPr/>
      </p:nvGrpSpPr>
      <p:grpSpPr>
        <a:xfrm>
          <a:off x="0" y="0"/>
          <a:ext cx="0" cy="0"/>
          <a:chOff x="0" y="0"/>
          <a:chExt cx="0" cy="0"/>
        </a:xfrm>
      </p:grpSpPr>
      <p:sp>
        <p:nvSpPr>
          <p:cNvPr id="47" name="Google Shape;47;p32"/>
          <p:cNvSpPr/>
          <p:nvPr/>
        </p:nvSpPr>
        <p:spPr>
          <a:xfrm rot="10800000">
            <a:off x="0" y="5610"/>
            <a:ext cx="708823" cy="713232"/>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48" name="Google Shape;48;p32"/>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2"/>
          <p:cNvSpPr/>
          <p:nvPr>
            <p:ph idx="2" type="pic"/>
          </p:nvPr>
        </p:nvSpPr>
        <p:spPr>
          <a:xfrm>
            <a:off x="0" y="685800"/>
            <a:ext cx="3072384" cy="5486344"/>
          </a:xfrm>
          <a:prstGeom prst="rect">
            <a:avLst/>
          </a:prstGeom>
          <a:solidFill>
            <a:schemeClr val="accent3"/>
          </a:solidFill>
          <a:ln>
            <a:noFill/>
          </a:ln>
        </p:spPr>
      </p:sp>
      <p:sp>
        <p:nvSpPr>
          <p:cNvPr id="50" name="Google Shape;50;p32"/>
          <p:cNvSpPr/>
          <p:nvPr>
            <p:ph idx="3" type="pic"/>
          </p:nvPr>
        </p:nvSpPr>
        <p:spPr>
          <a:xfrm>
            <a:off x="3154680" y="685800"/>
            <a:ext cx="3072384" cy="5486344"/>
          </a:xfrm>
          <a:prstGeom prst="rect">
            <a:avLst/>
          </a:prstGeom>
          <a:solidFill>
            <a:schemeClr val="accent3"/>
          </a:solidFill>
          <a:ln>
            <a:noFill/>
          </a:ln>
        </p:spPr>
      </p:sp>
      <p:sp>
        <p:nvSpPr>
          <p:cNvPr id="51" name="Google Shape;51;p32"/>
          <p:cNvSpPr txBox="1"/>
          <p:nvPr>
            <p:ph idx="1" type="body"/>
          </p:nvPr>
        </p:nvSpPr>
        <p:spPr>
          <a:xfrm>
            <a:off x="6602551" y="2880452"/>
            <a:ext cx="4616981"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55" name="Google Shape;55;p3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56" name="Google Shape;56;p3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57" name="Shape 57"/>
        <p:cNvGrpSpPr/>
        <p:nvPr/>
      </p:nvGrpSpPr>
      <p:grpSpPr>
        <a:xfrm>
          <a:off x="0" y="0"/>
          <a:ext cx="0" cy="0"/>
          <a:chOff x="0" y="0"/>
          <a:chExt cx="0" cy="0"/>
        </a:xfrm>
      </p:grpSpPr>
      <p:sp>
        <p:nvSpPr>
          <p:cNvPr id="58" name="Google Shape;58;p33"/>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 name="Google Shape;59;p33"/>
          <p:cNvSpPr txBox="1"/>
          <p:nvPr>
            <p:ph type="ctrTitle"/>
          </p:nvPr>
        </p:nvSpPr>
        <p:spPr>
          <a:xfrm>
            <a:off x="422899" y="576263"/>
            <a:ext cx="5206802"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subTitle"/>
          </p:nvPr>
        </p:nvSpPr>
        <p:spPr>
          <a:xfrm>
            <a:off x="422899" y="3764975"/>
            <a:ext cx="5206802"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1" name="Google Shape;61;p33"/>
          <p:cNvSpPr/>
          <p:nvPr>
            <p:ph idx="2" type="pic"/>
          </p:nvPr>
        </p:nvSpPr>
        <p:spPr>
          <a:xfrm>
            <a:off x="6364224" y="685800"/>
            <a:ext cx="5129784" cy="1746504"/>
          </a:xfrm>
          <a:prstGeom prst="rect">
            <a:avLst/>
          </a:prstGeom>
          <a:solidFill>
            <a:schemeClr val="accent3"/>
          </a:solidFill>
          <a:ln>
            <a:noFill/>
          </a:ln>
        </p:spPr>
      </p:sp>
      <p:sp>
        <p:nvSpPr>
          <p:cNvPr id="62" name="Google Shape;62;p33"/>
          <p:cNvSpPr/>
          <p:nvPr>
            <p:ph idx="3" type="pic"/>
          </p:nvPr>
        </p:nvSpPr>
        <p:spPr>
          <a:xfrm>
            <a:off x="6361416" y="2559960"/>
            <a:ext cx="5129784" cy="1746504"/>
          </a:xfrm>
          <a:prstGeom prst="rect">
            <a:avLst/>
          </a:prstGeom>
          <a:solidFill>
            <a:schemeClr val="accent3"/>
          </a:solidFill>
          <a:ln>
            <a:noFill/>
          </a:ln>
        </p:spPr>
      </p:sp>
      <p:sp>
        <p:nvSpPr>
          <p:cNvPr id="63" name="Google Shape;63;p33"/>
          <p:cNvSpPr/>
          <p:nvPr>
            <p:ph idx="4" type="pic"/>
          </p:nvPr>
        </p:nvSpPr>
        <p:spPr>
          <a:xfrm>
            <a:off x="6361416" y="4416192"/>
            <a:ext cx="5129784" cy="1746504"/>
          </a:xfrm>
          <a:prstGeom prst="rect">
            <a:avLst/>
          </a:prstGeom>
          <a:solidFill>
            <a:schemeClr val="accent3"/>
          </a:solidFill>
          <a:ln>
            <a:noFill/>
          </a:ln>
        </p:spPr>
      </p:sp>
      <p:sp>
        <p:nvSpPr>
          <p:cNvPr id="64" name="Google Shape;64;p3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7" name="Google Shape;67;p33"/>
          <p:cNvSpPr/>
          <p:nvPr/>
        </p:nvSpPr>
        <p:spPr>
          <a:xfrm rot="10800000">
            <a:off x="11504672" y="685799"/>
            <a:ext cx="687327" cy="174790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68" name="Google Shape;68;p33"/>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69" name="Google Shape;69;p33"/>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70" name="Shape 70"/>
        <p:cNvGrpSpPr/>
        <p:nvPr/>
      </p:nvGrpSpPr>
      <p:grpSpPr>
        <a:xfrm>
          <a:off x="0" y="0"/>
          <a:ext cx="0" cy="0"/>
          <a:chOff x="0" y="0"/>
          <a:chExt cx="0" cy="0"/>
        </a:xfrm>
      </p:grpSpPr>
      <p:sp>
        <p:nvSpPr>
          <p:cNvPr id="71" name="Google Shape;71;p3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4"/>
          <p:cNvSpPr txBox="1"/>
          <p:nvPr>
            <p:ph idx="1" type="body"/>
          </p:nvPr>
        </p:nvSpPr>
        <p:spPr>
          <a:xfrm>
            <a:off x="420625" y="1825625"/>
            <a:ext cx="10946892" cy="4206383"/>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sz="2400"/>
            </a:lvl1pPr>
            <a:lvl2pPr indent="-228600" lvl="1" marL="914400" algn="l">
              <a:lnSpc>
                <a:spcPct val="127272"/>
              </a:lnSpc>
              <a:spcBef>
                <a:spcPts val="500"/>
              </a:spcBef>
              <a:spcAft>
                <a:spcPts val="0"/>
              </a:spcAft>
              <a:buSzPts val="2200"/>
              <a:buNone/>
              <a:defRPr sz="2200"/>
            </a:lvl2pPr>
            <a:lvl3pPr indent="-228600" lvl="2" marL="1371600" algn="l">
              <a:lnSpc>
                <a:spcPct val="155555"/>
              </a:lnSpc>
              <a:spcBef>
                <a:spcPts val="500"/>
              </a:spcBef>
              <a:spcAft>
                <a:spcPts val="0"/>
              </a:spcAft>
              <a:buSzPts val="1800"/>
              <a:buNone/>
              <a:defRPr/>
            </a:lvl3pPr>
            <a:lvl4pPr indent="-228600" lvl="3" marL="1828800" algn="l">
              <a:lnSpc>
                <a:spcPct val="175000"/>
              </a:lnSpc>
              <a:spcBef>
                <a:spcPts val="500"/>
              </a:spcBef>
              <a:spcAft>
                <a:spcPts val="0"/>
              </a:spcAft>
              <a:buSzPts val="1600"/>
              <a:buNone/>
              <a:defRPr/>
            </a:lvl4pPr>
            <a:lvl5pPr indent="-228600" lvl="4" marL="2286000" algn="l">
              <a:lnSpc>
                <a:spcPct val="20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dk2"/>
                </a:solidFill>
                <a:latin typeface="Arial"/>
                <a:ea typeface="Arial"/>
                <a:cs typeface="Arial"/>
                <a:sym typeface="Arial"/>
              </a:defRPr>
            </a:lvl1pPr>
            <a:lvl2pPr indent="0" lvl="1" marL="0" algn="ctr">
              <a:spcBef>
                <a:spcPts val="0"/>
              </a:spcBef>
              <a:buNone/>
              <a:defRPr b="0" i="0" sz="1200" u="none" cap="none" strike="noStrike">
                <a:solidFill>
                  <a:schemeClr val="dk2"/>
                </a:solidFill>
                <a:latin typeface="Arial"/>
                <a:ea typeface="Arial"/>
                <a:cs typeface="Arial"/>
                <a:sym typeface="Arial"/>
              </a:defRPr>
            </a:lvl2pPr>
            <a:lvl3pPr indent="0" lvl="2" marL="0" algn="ctr">
              <a:spcBef>
                <a:spcPts val="0"/>
              </a:spcBef>
              <a:buNone/>
              <a:defRPr b="0" i="0" sz="1200" u="none" cap="none" strike="noStrike">
                <a:solidFill>
                  <a:schemeClr val="dk2"/>
                </a:solidFill>
                <a:latin typeface="Arial"/>
                <a:ea typeface="Arial"/>
                <a:cs typeface="Arial"/>
                <a:sym typeface="Arial"/>
              </a:defRPr>
            </a:lvl3pPr>
            <a:lvl4pPr indent="0" lvl="3" marL="0" algn="ctr">
              <a:spcBef>
                <a:spcPts val="0"/>
              </a:spcBef>
              <a:buNone/>
              <a:defRPr b="0" i="0" sz="1200" u="none" cap="none" strike="noStrike">
                <a:solidFill>
                  <a:schemeClr val="dk2"/>
                </a:solidFill>
                <a:latin typeface="Arial"/>
                <a:ea typeface="Arial"/>
                <a:cs typeface="Arial"/>
                <a:sym typeface="Arial"/>
              </a:defRPr>
            </a:lvl4pPr>
            <a:lvl5pPr indent="0" lvl="4" marL="0" algn="ctr">
              <a:spcBef>
                <a:spcPts val="0"/>
              </a:spcBef>
              <a:buNone/>
              <a:defRPr b="0" i="0" sz="1200" u="none" cap="none" strike="noStrike">
                <a:solidFill>
                  <a:schemeClr val="dk2"/>
                </a:solidFill>
                <a:latin typeface="Arial"/>
                <a:ea typeface="Arial"/>
                <a:cs typeface="Arial"/>
                <a:sym typeface="Arial"/>
              </a:defRPr>
            </a:lvl5pPr>
            <a:lvl6pPr indent="0" lvl="5" marL="0" algn="ctr">
              <a:spcBef>
                <a:spcPts val="0"/>
              </a:spcBef>
              <a:buNone/>
              <a:defRPr b="0" i="0" sz="1200" u="none" cap="none" strike="noStrike">
                <a:solidFill>
                  <a:schemeClr val="dk2"/>
                </a:solidFill>
                <a:latin typeface="Arial"/>
                <a:ea typeface="Arial"/>
                <a:cs typeface="Arial"/>
                <a:sym typeface="Arial"/>
              </a:defRPr>
            </a:lvl6pPr>
            <a:lvl7pPr indent="0" lvl="6" marL="0" algn="ctr">
              <a:spcBef>
                <a:spcPts val="0"/>
              </a:spcBef>
              <a:buNone/>
              <a:defRPr b="0" i="0" sz="1200" u="none" cap="none" strike="noStrike">
                <a:solidFill>
                  <a:schemeClr val="dk2"/>
                </a:solidFill>
                <a:latin typeface="Arial"/>
                <a:ea typeface="Arial"/>
                <a:cs typeface="Arial"/>
                <a:sym typeface="Arial"/>
              </a:defRPr>
            </a:lvl7pPr>
            <a:lvl8pPr indent="0" lvl="7" marL="0" algn="ctr">
              <a:spcBef>
                <a:spcPts val="0"/>
              </a:spcBef>
              <a:buNone/>
              <a:defRPr b="0" i="0" sz="1200" u="none" cap="none" strike="noStrike">
                <a:solidFill>
                  <a:schemeClr val="dk2"/>
                </a:solidFill>
                <a:latin typeface="Arial"/>
                <a:ea typeface="Arial"/>
                <a:cs typeface="Arial"/>
                <a:sym typeface="Arial"/>
              </a:defRPr>
            </a:lvl8pPr>
            <a:lvl9pPr indent="0" lvl="8" marL="0" algn="ctr">
              <a:spcBef>
                <a:spcPts val="0"/>
              </a:spcBef>
              <a:buNone/>
              <a:defRPr b="0" i="0" sz="12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76" name="Shape 76"/>
        <p:cNvGrpSpPr/>
        <p:nvPr/>
      </p:nvGrpSpPr>
      <p:grpSpPr>
        <a:xfrm>
          <a:off x="0" y="0"/>
          <a:ext cx="0" cy="0"/>
          <a:chOff x="0" y="0"/>
          <a:chExt cx="0" cy="0"/>
        </a:xfrm>
      </p:grpSpPr>
      <p:sp>
        <p:nvSpPr>
          <p:cNvPr id="77" name="Google Shape;77;p37"/>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lvl1pPr lvl="0" algn="l">
              <a:lnSpc>
                <a:spcPct val="53846"/>
              </a:lnSpc>
              <a:spcBef>
                <a:spcPts val="1000"/>
              </a:spcBef>
              <a:spcAft>
                <a:spcPts val="0"/>
              </a:spcAft>
              <a:buClr>
                <a:schemeClr val="dk2"/>
              </a:buClr>
              <a:buSzPts val="5200"/>
              <a:buFont typeface="Arial"/>
              <a:buNone/>
              <a:defRPr b="0" i="0"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7"/>
          <p:cNvSpPr/>
          <p:nvPr>
            <p:ph idx="2" type="pic"/>
          </p:nvPr>
        </p:nvSpPr>
        <p:spPr>
          <a:xfrm>
            <a:off x="420624" y="2029968"/>
            <a:ext cx="2642616" cy="1892808"/>
          </a:xfrm>
          <a:prstGeom prst="rect">
            <a:avLst/>
          </a:prstGeom>
          <a:solidFill>
            <a:schemeClr val="accent3"/>
          </a:solidFill>
          <a:ln>
            <a:noFill/>
          </a:ln>
        </p:spPr>
      </p:sp>
      <p:sp>
        <p:nvSpPr>
          <p:cNvPr id="79" name="Google Shape;79;p37"/>
          <p:cNvSpPr txBox="1"/>
          <p:nvPr>
            <p:ph idx="1" type="body"/>
          </p:nvPr>
        </p:nvSpPr>
        <p:spPr>
          <a:xfrm>
            <a:off x="42062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7"/>
          <p:cNvSpPr txBox="1"/>
          <p:nvPr>
            <p:ph idx="3" type="body"/>
          </p:nvPr>
        </p:nvSpPr>
        <p:spPr>
          <a:xfrm>
            <a:off x="420625"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1" name="Google Shape;81;p37"/>
          <p:cNvSpPr/>
          <p:nvPr>
            <p:ph idx="4" type="pic"/>
          </p:nvPr>
        </p:nvSpPr>
        <p:spPr>
          <a:xfrm>
            <a:off x="3227832" y="2029968"/>
            <a:ext cx="2642616" cy="1892808"/>
          </a:xfrm>
          <a:prstGeom prst="rect">
            <a:avLst/>
          </a:prstGeom>
          <a:solidFill>
            <a:schemeClr val="accent3"/>
          </a:solidFill>
          <a:ln>
            <a:noFill/>
          </a:ln>
        </p:spPr>
      </p:sp>
      <p:sp>
        <p:nvSpPr>
          <p:cNvPr id="82" name="Google Shape;82;p37"/>
          <p:cNvSpPr txBox="1"/>
          <p:nvPr>
            <p:ph idx="5" type="body"/>
          </p:nvPr>
        </p:nvSpPr>
        <p:spPr>
          <a:xfrm>
            <a:off x="322783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7"/>
          <p:cNvSpPr txBox="1"/>
          <p:nvPr>
            <p:ph idx="6" type="body"/>
          </p:nvPr>
        </p:nvSpPr>
        <p:spPr>
          <a:xfrm>
            <a:off x="322783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4" name="Google Shape;84;p37"/>
          <p:cNvSpPr/>
          <p:nvPr>
            <p:ph idx="7" type="pic"/>
          </p:nvPr>
        </p:nvSpPr>
        <p:spPr>
          <a:xfrm>
            <a:off x="6044184" y="2029968"/>
            <a:ext cx="2642616" cy="1892808"/>
          </a:xfrm>
          <a:prstGeom prst="rect">
            <a:avLst/>
          </a:prstGeom>
          <a:solidFill>
            <a:schemeClr val="accent3"/>
          </a:solidFill>
          <a:ln>
            <a:noFill/>
          </a:ln>
        </p:spPr>
      </p:sp>
      <p:sp>
        <p:nvSpPr>
          <p:cNvPr id="85" name="Google Shape;85;p37"/>
          <p:cNvSpPr txBox="1"/>
          <p:nvPr>
            <p:ph idx="8" type="body"/>
          </p:nvPr>
        </p:nvSpPr>
        <p:spPr>
          <a:xfrm>
            <a:off x="604418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7"/>
          <p:cNvSpPr txBox="1"/>
          <p:nvPr>
            <p:ph idx="9" type="body"/>
          </p:nvPr>
        </p:nvSpPr>
        <p:spPr>
          <a:xfrm>
            <a:off x="6044184"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37"/>
          <p:cNvSpPr/>
          <p:nvPr>
            <p:ph idx="13" type="pic"/>
          </p:nvPr>
        </p:nvSpPr>
        <p:spPr>
          <a:xfrm>
            <a:off x="8851392" y="2020920"/>
            <a:ext cx="2642616" cy="1892808"/>
          </a:xfrm>
          <a:prstGeom prst="rect">
            <a:avLst/>
          </a:prstGeom>
          <a:solidFill>
            <a:schemeClr val="accent3"/>
          </a:solidFill>
          <a:ln>
            <a:noFill/>
          </a:ln>
        </p:spPr>
      </p:sp>
      <p:sp>
        <p:nvSpPr>
          <p:cNvPr id="88" name="Google Shape;88;p37"/>
          <p:cNvSpPr txBox="1"/>
          <p:nvPr>
            <p:ph idx="14" type="body"/>
          </p:nvPr>
        </p:nvSpPr>
        <p:spPr>
          <a:xfrm>
            <a:off x="885139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7"/>
          <p:cNvSpPr txBox="1"/>
          <p:nvPr>
            <p:ph idx="15" type="body"/>
          </p:nvPr>
        </p:nvSpPr>
        <p:spPr>
          <a:xfrm>
            <a:off x="885139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0" name="Google Shape;90;p3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93" name="Google Shape;93;p37"/>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
        <p:nvSpPr>
          <p:cNvPr id="94" name="Google Shape;94;p37"/>
          <p:cNvSpPr/>
          <p:nvPr/>
        </p:nvSpPr>
        <p:spPr>
          <a:xfrm rot="10800000">
            <a:off x="11504656" y="2020824"/>
            <a:ext cx="687343" cy="189669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95" name="Google Shape;95;p37"/>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96" name="Shape 96"/>
        <p:cNvGrpSpPr/>
        <p:nvPr/>
      </p:nvGrpSpPr>
      <p:grpSpPr>
        <a:xfrm>
          <a:off x="0" y="0"/>
          <a:ext cx="0" cy="0"/>
          <a:chOff x="0" y="0"/>
          <a:chExt cx="0" cy="0"/>
        </a:xfrm>
      </p:grpSpPr>
      <p:sp>
        <p:nvSpPr>
          <p:cNvPr id="97" name="Google Shape;97;p3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38"/>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38"/>
          <p:cNvSpPr txBox="1"/>
          <p:nvPr>
            <p:ph type="title"/>
          </p:nvPr>
        </p:nvSpPr>
        <p:spPr>
          <a:xfrm>
            <a:off x="422897" y="539496"/>
            <a:ext cx="5228393" cy="2697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8"/>
          <p:cNvSpPr txBox="1"/>
          <p:nvPr>
            <p:ph idx="1" type="body"/>
          </p:nvPr>
        </p:nvSpPr>
        <p:spPr>
          <a:xfrm>
            <a:off x="422897" y="3354749"/>
            <a:ext cx="5228392" cy="258247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1" name="Google Shape;101;p38"/>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02" name="Google Shape;102;p3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103" name="Google Shape;103;p3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106" name="Shape 106"/>
        <p:cNvGrpSpPr/>
        <p:nvPr/>
      </p:nvGrpSpPr>
      <p:grpSpPr>
        <a:xfrm>
          <a:off x="0" y="0"/>
          <a:ext cx="0" cy="0"/>
          <a:chOff x="0" y="0"/>
          <a:chExt cx="0" cy="0"/>
        </a:xfrm>
      </p:grpSpPr>
      <p:sp>
        <p:nvSpPr>
          <p:cNvPr id="107" name="Google Shape;107;p39"/>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9"/>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p39"/>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9"/>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39"/>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3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descr="Tag=AccentColor&#10;Flavor=Light&#10;Target=Fill" id="115" name="Google Shape;115;p39"/>
          <p:cNvSpPr/>
          <p:nvPr/>
        </p:nvSpPr>
        <p:spPr>
          <a:xfrm rot="10800000">
            <a:off x="11494040" y="4282928"/>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descr="Tag=AccentColor&#10;Flavor=Light&#10;Target=Line" id="116" name="Google Shape;116;p39"/>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117" name="Google Shape;117;p3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descr="Tag=AccentColor&#10;Flavor=Light&#10;Target=Fill" id="118" name="Google Shape;118;p39"/>
          <p:cNvSpPr/>
          <p:nvPr/>
        </p:nvSpPr>
        <p:spPr>
          <a:xfrm rot="10800000">
            <a:off x="11503152" y="1623697"/>
            <a:ext cx="699477" cy="2664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21" Type="http://schemas.openxmlformats.org/officeDocument/2006/relationships/theme" Target="../theme/theme2.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p:nvPr/>
        </p:nvSpPr>
        <p:spPr>
          <a:xfrm>
            <a:off x="0" y="0"/>
            <a:ext cx="12188952" cy="6858000"/>
          </a:xfrm>
          <a:prstGeom prst="rect">
            <a:avLst/>
          </a:prstGeom>
          <a:solidFill>
            <a:schemeClr val="lt2">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28"/>
          <p:cNvSpPr/>
          <p:nvPr/>
        </p:nvSpPr>
        <p:spPr>
          <a:xfrm>
            <a:off x="1478322" y="709375"/>
            <a:ext cx="10713675" cy="541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28"/>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8"/>
          <p:cNvSpPr txBox="1"/>
          <p:nvPr>
            <p:ph idx="1" type="body"/>
          </p:nvPr>
        </p:nvSpPr>
        <p:spPr>
          <a:xfrm>
            <a:off x="420624" y="1825625"/>
            <a:ext cx="10543032"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6666"/>
              </a:lnSpc>
              <a:spcBef>
                <a:spcPts val="1000"/>
              </a:spcBef>
              <a:spcAft>
                <a:spcPts val="0"/>
              </a:spcAft>
              <a:buClr>
                <a:schemeClr val="accent2"/>
              </a:buClr>
              <a:buSzPts val="2400"/>
              <a:buFont typeface="Noto Sans Symbols"/>
              <a:buChar char="⬩"/>
              <a:defRPr b="0" i="0" sz="2400" u="none" cap="none" strike="noStrike">
                <a:solidFill>
                  <a:schemeClr val="dk2"/>
                </a:solidFill>
                <a:latin typeface="Arial"/>
                <a:ea typeface="Arial"/>
                <a:cs typeface="Arial"/>
                <a:sym typeface="Arial"/>
              </a:defRPr>
            </a:lvl1pPr>
            <a:lvl2pPr indent="-355600" lvl="1" marL="914400" marR="0" rtl="0" algn="l">
              <a:lnSpc>
                <a:spcPct val="140000"/>
              </a:lnSpc>
              <a:spcBef>
                <a:spcPts val="500"/>
              </a:spcBef>
              <a:spcAft>
                <a:spcPts val="0"/>
              </a:spcAft>
              <a:buClr>
                <a:schemeClr val="accent2"/>
              </a:buClr>
              <a:buSzPts val="2000"/>
              <a:buFont typeface="Noto Sans Symbols"/>
              <a:buChar char="⬩"/>
              <a:defRPr b="0" i="0" sz="2000" u="none" cap="none" strike="noStrike">
                <a:solidFill>
                  <a:schemeClr val="dk2"/>
                </a:solidFill>
                <a:latin typeface="Arial"/>
                <a:ea typeface="Arial"/>
                <a:cs typeface="Arial"/>
                <a:sym typeface="Arial"/>
              </a:defRPr>
            </a:lvl2pPr>
            <a:lvl3pPr indent="-342900" lvl="2" marL="1371600" marR="0" rtl="0" algn="l">
              <a:lnSpc>
                <a:spcPct val="155555"/>
              </a:lnSpc>
              <a:spcBef>
                <a:spcPts val="500"/>
              </a:spcBef>
              <a:spcAft>
                <a:spcPts val="0"/>
              </a:spcAft>
              <a:buClr>
                <a:schemeClr val="accent2"/>
              </a:buClr>
              <a:buSzPts val="1800"/>
              <a:buFont typeface="Noto Sans Symbols"/>
              <a:buChar char="⬩"/>
              <a:defRPr b="0" i="0" sz="1800" u="none" cap="none" strike="noStrike">
                <a:solidFill>
                  <a:schemeClr val="dk2"/>
                </a:solidFill>
                <a:latin typeface="Arial"/>
                <a:ea typeface="Arial"/>
                <a:cs typeface="Arial"/>
                <a:sym typeface="Arial"/>
              </a:defRPr>
            </a:lvl3pPr>
            <a:lvl4pPr indent="-330200" lvl="3" marL="1828800" marR="0" rtl="0" algn="l">
              <a:lnSpc>
                <a:spcPct val="175000"/>
              </a:lnSpc>
              <a:spcBef>
                <a:spcPts val="500"/>
              </a:spcBef>
              <a:spcAft>
                <a:spcPts val="0"/>
              </a:spcAft>
              <a:buClr>
                <a:schemeClr val="accent2"/>
              </a:buClr>
              <a:buSzPts val="1600"/>
              <a:buFont typeface="Noto Sans Symbols"/>
              <a:buChar char="⬩"/>
              <a:defRPr b="0" i="0" sz="1600" u="none" cap="none" strike="noStrike">
                <a:solidFill>
                  <a:schemeClr val="dk2"/>
                </a:solidFill>
                <a:latin typeface="Arial"/>
                <a:ea typeface="Arial"/>
                <a:cs typeface="Arial"/>
                <a:sym typeface="Arial"/>
              </a:defRPr>
            </a:lvl4pPr>
            <a:lvl5pPr indent="-317500" lvl="4" marL="2286000" marR="0" rtl="0" algn="l">
              <a:lnSpc>
                <a:spcPct val="200000"/>
              </a:lnSpc>
              <a:spcBef>
                <a:spcPts val="500"/>
              </a:spcBef>
              <a:spcAft>
                <a:spcPts val="0"/>
              </a:spcAft>
              <a:buClr>
                <a:schemeClr val="accent2"/>
              </a:buClr>
              <a:buSzPts val="1400"/>
              <a:buFont typeface="Noto Sans Symbols"/>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2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2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2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dk2"/>
                </a:solidFill>
                <a:latin typeface="Arial"/>
                <a:ea typeface="Arial"/>
                <a:cs typeface="Arial"/>
                <a:sym typeface="Arial"/>
              </a:defRPr>
            </a:lvl1pPr>
            <a:lvl2pPr indent="0" lvl="1" marL="0" marR="0" rtl="0" algn="ctr">
              <a:spcBef>
                <a:spcPts val="0"/>
              </a:spcBef>
              <a:buNone/>
              <a:defRPr b="0" i="0" sz="1200" u="none" cap="none" strike="noStrike">
                <a:solidFill>
                  <a:schemeClr val="dk2"/>
                </a:solidFill>
                <a:latin typeface="Arial"/>
                <a:ea typeface="Arial"/>
                <a:cs typeface="Arial"/>
                <a:sym typeface="Arial"/>
              </a:defRPr>
            </a:lvl2pPr>
            <a:lvl3pPr indent="0" lvl="2" marL="0" marR="0" rtl="0" algn="ctr">
              <a:spcBef>
                <a:spcPts val="0"/>
              </a:spcBef>
              <a:buNone/>
              <a:defRPr b="0" i="0" sz="1200" u="none" cap="none" strike="noStrike">
                <a:solidFill>
                  <a:schemeClr val="dk2"/>
                </a:solidFill>
                <a:latin typeface="Arial"/>
                <a:ea typeface="Arial"/>
                <a:cs typeface="Arial"/>
                <a:sym typeface="Arial"/>
              </a:defRPr>
            </a:lvl3pPr>
            <a:lvl4pPr indent="0" lvl="3" marL="0" marR="0" rtl="0" algn="ctr">
              <a:spcBef>
                <a:spcPts val="0"/>
              </a:spcBef>
              <a:buNone/>
              <a:defRPr b="0" i="0" sz="1200" u="none" cap="none" strike="noStrike">
                <a:solidFill>
                  <a:schemeClr val="dk2"/>
                </a:solidFill>
                <a:latin typeface="Arial"/>
                <a:ea typeface="Arial"/>
                <a:cs typeface="Arial"/>
                <a:sym typeface="Arial"/>
              </a:defRPr>
            </a:lvl4pPr>
            <a:lvl5pPr indent="0" lvl="4" marL="0" marR="0" rtl="0" algn="ctr">
              <a:spcBef>
                <a:spcPts val="0"/>
              </a:spcBef>
              <a:buNone/>
              <a:defRPr b="0" i="0" sz="1200" u="none" cap="none" strike="noStrike">
                <a:solidFill>
                  <a:schemeClr val="dk2"/>
                </a:solidFill>
                <a:latin typeface="Arial"/>
                <a:ea typeface="Arial"/>
                <a:cs typeface="Arial"/>
                <a:sym typeface="Arial"/>
              </a:defRPr>
            </a:lvl5pPr>
            <a:lvl6pPr indent="0" lvl="5" marL="0" marR="0" rtl="0" algn="ctr">
              <a:spcBef>
                <a:spcPts val="0"/>
              </a:spcBef>
              <a:buNone/>
              <a:defRPr b="0" i="0" sz="1200" u="none" cap="none" strike="noStrike">
                <a:solidFill>
                  <a:schemeClr val="dk2"/>
                </a:solidFill>
                <a:latin typeface="Arial"/>
                <a:ea typeface="Arial"/>
                <a:cs typeface="Arial"/>
                <a:sym typeface="Arial"/>
              </a:defRPr>
            </a:lvl6pPr>
            <a:lvl7pPr indent="0" lvl="6" marL="0" marR="0" rtl="0" algn="ctr">
              <a:spcBef>
                <a:spcPts val="0"/>
              </a:spcBef>
              <a:buNone/>
              <a:defRPr b="0" i="0" sz="1200" u="none" cap="none" strike="noStrike">
                <a:solidFill>
                  <a:schemeClr val="dk2"/>
                </a:solidFill>
                <a:latin typeface="Arial"/>
                <a:ea typeface="Arial"/>
                <a:cs typeface="Arial"/>
                <a:sym typeface="Arial"/>
              </a:defRPr>
            </a:lvl7pPr>
            <a:lvl8pPr indent="0" lvl="7" marL="0" marR="0" rtl="0" algn="ctr">
              <a:spcBef>
                <a:spcPts val="0"/>
              </a:spcBef>
              <a:buNone/>
              <a:defRPr b="0" i="0" sz="1200" u="none" cap="none" strike="noStrike">
                <a:solidFill>
                  <a:schemeClr val="dk2"/>
                </a:solidFill>
                <a:latin typeface="Arial"/>
                <a:ea typeface="Arial"/>
                <a:cs typeface="Arial"/>
                <a:sym typeface="Arial"/>
              </a:defRPr>
            </a:lvl8pPr>
            <a:lvl9pPr indent="0" lvl="8" marL="0" marR="0" rtl="0" algn="ctr">
              <a:spcBef>
                <a:spcPts val="0"/>
              </a:spcBef>
              <a:buNone/>
              <a:defRPr b="0" i="0" sz="12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5"/>
          <p:cNvSpPr/>
          <p:nvPr/>
        </p:nvSpPr>
        <p:spPr>
          <a:xfrm>
            <a:off x="0" y="0"/>
            <a:ext cx="12188952" cy="6858000"/>
          </a:xfrm>
          <a:prstGeom prst="rect">
            <a:avLst/>
          </a:prstGeom>
          <a:solidFill>
            <a:schemeClr val="lt2">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5"/>
          <p:cNvSpPr/>
          <p:nvPr/>
        </p:nvSpPr>
        <p:spPr>
          <a:xfrm>
            <a:off x="1478322" y="709375"/>
            <a:ext cx="10713675" cy="541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1" name="Google Shape;201;p35"/>
          <p:cNvSpPr txBox="1"/>
          <p:nvPr>
            <p:ph idx="1" type="body"/>
          </p:nvPr>
        </p:nvSpPr>
        <p:spPr>
          <a:xfrm>
            <a:off x="420624" y="1825625"/>
            <a:ext cx="10543032"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6666"/>
              </a:lnSpc>
              <a:spcBef>
                <a:spcPts val="1000"/>
              </a:spcBef>
              <a:spcAft>
                <a:spcPts val="0"/>
              </a:spcAft>
              <a:buClr>
                <a:schemeClr val="accent2"/>
              </a:buClr>
              <a:buSzPts val="2400"/>
              <a:buFont typeface="Noto Sans Symbols"/>
              <a:buChar char="⬩"/>
              <a:defRPr b="0" i="0" sz="2400" u="none" cap="none" strike="noStrike">
                <a:solidFill>
                  <a:schemeClr val="dk2"/>
                </a:solidFill>
                <a:latin typeface="Arial"/>
                <a:ea typeface="Arial"/>
                <a:cs typeface="Arial"/>
                <a:sym typeface="Arial"/>
              </a:defRPr>
            </a:lvl1pPr>
            <a:lvl2pPr indent="-355600" lvl="1" marL="914400" marR="0" rtl="0" algn="l">
              <a:lnSpc>
                <a:spcPct val="140000"/>
              </a:lnSpc>
              <a:spcBef>
                <a:spcPts val="500"/>
              </a:spcBef>
              <a:spcAft>
                <a:spcPts val="0"/>
              </a:spcAft>
              <a:buClr>
                <a:schemeClr val="accent2"/>
              </a:buClr>
              <a:buSzPts val="2000"/>
              <a:buFont typeface="Noto Sans Symbols"/>
              <a:buChar char="⬩"/>
              <a:defRPr b="0" i="0" sz="2000" u="none" cap="none" strike="noStrike">
                <a:solidFill>
                  <a:schemeClr val="dk2"/>
                </a:solidFill>
                <a:latin typeface="Arial"/>
                <a:ea typeface="Arial"/>
                <a:cs typeface="Arial"/>
                <a:sym typeface="Arial"/>
              </a:defRPr>
            </a:lvl2pPr>
            <a:lvl3pPr indent="-342900" lvl="2" marL="1371600" marR="0" rtl="0" algn="l">
              <a:lnSpc>
                <a:spcPct val="155555"/>
              </a:lnSpc>
              <a:spcBef>
                <a:spcPts val="500"/>
              </a:spcBef>
              <a:spcAft>
                <a:spcPts val="0"/>
              </a:spcAft>
              <a:buClr>
                <a:schemeClr val="accent2"/>
              </a:buClr>
              <a:buSzPts val="1800"/>
              <a:buFont typeface="Noto Sans Symbols"/>
              <a:buChar char="⬩"/>
              <a:defRPr b="0" i="0" sz="1800" u="none" cap="none" strike="noStrike">
                <a:solidFill>
                  <a:schemeClr val="dk2"/>
                </a:solidFill>
                <a:latin typeface="Arial"/>
                <a:ea typeface="Arial"/>
                <a:cs typeface="Arial"/>
                <a:sym typeface="Arial"/>
              </a:defRPr>
            </a:lvl3pPr>
            <a:lvl4pPr indent="-330200" lvl="3" marL="1828800" marR="0" rtl="0" algn="l">
              <a:lnSpc>
                <a:spcPct val="175000"/>
              </a:lnSpc>
              <a:spcBef>
                <a:spcPts val="500"/>
              </a:spcBef>
              <a:spcAft>
                <a:spcPts val="0"/>
              </a:spcAft>
              <a:buClr>
                <a:schemeClr val="accent2"/>
              </a:buClr>
              <a:buSzPts val="1600"/>
              <a:buFont typeface="Noto Sans Symbols"/>
              <a:buChar char="⬩"/>
              <a:defRPr b="0" i="0" sz="1600" u="none" cap="none" strike="noStrike">
                <a:solidFill>
                  <a:schemeClr val="dk2"/>
                </a:solidFill>
                <a:latin typeface="Arial"/>
                <a:ea typeface="Arial"/>
                <a:cs typeface="Arial"/>
                <a:sym typeface="Arial"/>
              </a:defRPr>
            </a:lvl4pPr>
            <a:lvl5pPr indent="-317500" lvl="4" marL="2286000" marR="0" rtl="0" algn="l">
              <a:lnSpc>
                <a:spcPct val="200000"/>
              </a:lnSpc>
              <a:spcBef>
                <a:spcPts val="500"/>
              </a:spcBef>
              <a:spcAft>
                <a:spcPts val="0"/>
              </a:spcAft>
              <a:buClr>
                <a:schemeClr val="accent2"/>
              </a:buClr>
              <a:buSzPts val="1400"/>
              <a:buFont typeface="Noto Sans Symbols"/>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2" name="Google Shape;202;p3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3" name="Google Shape;203;p3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2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4" name="Google Shape;204;p3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chemeClr val="dk2"/>
                </a:solidFill>
                <a:latin typeface="Arial"/>
                <a:ea typeface="Arial"/>
                <a:cs typeface="Arial"/>
                <a:sym typeface="Arial"/>
              </a:defRPr>
            </a:lvl1pPr>
            <a:lvl2pPr indent="0" lvl="1" marL="0" marR="0" rtl="0" algn="ctr">
              <a:spcBef>
                <a:spcPts val="0"/>
              </a:spcBef>
              <a:buNone/>
              <a:defRPr sz="1200">
                <a:solidFill>
                  <a:schemeClr val="dk2"/>
                </a:solidFill>
                <a:latin typeface="Arial"/>
                <a:ea typeface="Arial"/>
                <a:cs typeface="Arial"/>
                <a:sym typeface="Arial"/>
              </a:defRPr>
            </a:lvl2pPr>
            <a:lvl3pPr indent="0" lvl="2" marL="0" marR="0" rtl="0" algn="ctr">
              <a:spcBef>
                <a:spcPts val="0"/>
              </a:spcBef>
              <a:buNone/>
              <a:defRPr sz="1200">
                <a:solidFill>
                  <a:schemeClr val="dk2"/>
                </a:solidFill>
                <a:latin typeface="Arial"/>
                <a:ea typeface="Arial"/>
                <a:cs typeface="Arial"/>
                <a:sym typeface="Arial"/>
              </a:defRPr>
            </a:lvl3pPr>
            <a:lvl4pPr indent="0" lvl="3" marL="0" marR="0" rtl="0" algn="ctr">
              <a:spcBef>
                <a:spcPts val="0"/>
              </a:spcBef>
              <a:buNone/>
              <a:defRPr sz="1200">
                <a:solidFill>
                  <a:schemeClr val="dk2"/>
                </a:solidFill>
                <a:latin typeface="Arial"/>
                <a:ea typeface="Arial"/>
                <a:cs typeface="Arial"/>
                <a:sym typeface="Arial"/>
              </a:defRPr>
            </a:lvl4pPr>
            <a:lvl5pPr indent="0" lvl="4" marL="0" marR="0" rtl="0" algn="ctr">
              <a:spcBef>
                <a:spcPts val="0"/>
              </a:spcBef>
              <a:buNone/>
              <a:defRPr sz="1200">
                <a:solidFill>
                  <a:schemeClr val="dk2"/>
                </a:solidFill>
                <a:latin typeface="Arial"/>
                <a:ea typeface="Arial"/>
                <a:cs typeface="Arial"/>
                <a:sym typeface="Arial"/>
              </a:defRPr>
            </a:lvl5pPr>
            <a:lvl6pPr indent="0" lvl="5" marL="0" marR="0" rtl="0" algn="ctr">
              <a:spcBef>
                <a:spcPts val="0"/>
              </a:spcBef>
              <a:buNone/>
              <a:defRPr sz="1200">
                <a:solidFill>
                  <a:schemeClr val="dk2"/>
                </a:solidFill>
                <a:latin typeface="Arial"/>
                <a:ea typeface="Arial"/>
                <a:cs typeface="Arial"/>
                <a:sym typeface="Arial"/>
              </a:defRPr>
            </a:lvl6pPr>
            <a:lvl7pPr indent="0" lvl="6" marL="0" marR="0" rtl="0" algn="ctr">
              <a:spcBef>
                <a:spcPts val="0"/>
              </a:spcBef>
              <a:buNone/>
              <a:defRPr sz="1200">
                <a:solidFill>
                  <a:schemeClr val="dk2"/>
                </a:solidFill>
                <a:latin typeface="Arial"/>
                <a:ea typeface="Arial"/>
                <a:cs typeface="Arial"/>
                <a:sym typeface="Arial"/>
              </a:defRPr>
            </a:lvl7pPr>
            <a:lvl8pPr indent="0" lvl="7" marL="0" marR="0" rtl="0" algn="ctr">
              <a:spcBef>
                <a:spcPts val="0"/>
              </a:spcBef>
              <a:buNone/>
              <a:defRPr sz="1200">
                <a:solidFill>
                  <a:schemeClr val="dk2"/>
                </a:solidFill>
                <a:latin typeface="Arial"/>
                <a:ea typeface="Arial"/>
                <a:cs typeface="Arial"/>
                <a:sym typeface="Arial"/>
              </a:defRPr>
            </a:lvl8pPr>
            <a:lvl9pPr indent="0" lvl="8" marL="0" marR="0" rt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8.png"/><Relationship Id="rId5"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13.jpg"/><Relationship Id="rId6" Type="http://schemas.openxmlformats.org/officeDocument/2006/relationships/image" Target="../media/image5.jpg"/><Relationship Id="rId7" Type="http://schemas.openxmlformats.org/officeDocument/2006/relationships/image" Target="../media/image11.jp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sreedivyacheerla.wixsite.com/california-housing-m" TargetMode="External"/><Relationship Id="rId4" Type="http://schemas.openxmlformats.org/officeDocument/2006/relationships/image" Target="../media/image15.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1" Type="http://schemas.openxmlformats.org/officeDocument/2006/relationships/hyperlink" Target="https://www.wix.com/" TargetMode="External"/><Relationship Id="rId10" Type="http://schemas.openxmlformats.org/officeDocument/2006/relationships/hyperlink" Target="https://www.zillow.com/https:/jupyter.org/" TargetMode="External"/><Relationship Id="rId13" Type="http://schemas.openxmlformats.org/officeDocument/2006/relationships/hyperlink" Target="https://templates.office.com/en-us/presentations" TargetMode="External"/><Relationship Id="rId12" Type="http://schemas.openxmlformats.org/officeDocument/2006/relationships/hyperlink" Target="https://www.dreamstime.com/illustration/california-houses.html" TargetMode="External"/><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ww.dreamstime.com/illustration/california-houses.html" TargetMode="External"/><Relationship Id="rId4" Type="http://schemas.openxmlformats.org/officeDocument/2006/relationships/hyperlink" Target="https://templates.office.com/en-us/presentations" TargetMode="External"/><Relationship Id="rId9" Type="http://schemas.openxmlformats.org/officeDocument/2006/relationships/hyperlink" Target="https://public.tableau.com/app/discover" TargetMode="External"/><Relationship Id="rId15" Type="http://schemas.openxmlformats.org/officeDocument/2006/relationships/hyperlink" Target="https://docs.aws.amazon.com/AWSCloudFormation/latest/UserGuide/cfn-whatis-howdoesitwork.html" TargetMode="External"/><Relationship Id="rId14" Type="http://schemas.openxmlformats.org/officeDocument/2006/relationships/hyperlink" Target="https://homeshots.us/" TargetMode="External"/><Relationship Id="rId16" Type="http://schemas.openxmlformats.org/officeDocument/2006/relationships/image" Target="../media/image15.png"/><Relationship Id="rId5" Type="http://schemas.openxmlformats.org/officeDocument/2006/relationships/hyperlink" Target="https://homeshots.us/" TargetMode="External"/><Relationship Id="rId6" Type="http://schemas.openxmlformats.org/officeDocument/2006/relationships/hyperlink" Target="https://www.ccsa.org/what-we-do/student-success" TargetMode="External"/><Relationship Id="rId7" Type="http://schemas.openxmlformats.org/officeDocument/2006/relationships/hyperlink" Target="https://www.zillow.com/homes/for_sale/" TargetMode="External"/><Relationship Id="rId8" Type="http://schemas.openxmlformats.org/officeDocument/2006/relationships/hyperlink" Target="https://www.tableau.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6.jpg"/><Relationship Id="rId4" Type="http://schemas.openxmlformats.org/officeDocument/2006/relationships/image" Target="../media/image12.jp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0.jpg"/><Relationship Id="rId5" Type="http://schemas.openxmlformats.org/officeDocument/2006/relationships/image" Target="../media/image31.jpg"/><Relationship Id="rId6" Type="http://schemas.openxmlformats.org/officeDocument/2006/relationships/image" Target="../media/image22.jpg"/><Relationship Id="rId7"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21.jpg"/><Relationship Id="rId22" Type="http://schemas.openxmlformats.org/officeDocument/2006/relationships/image" Target="../media/image42.png"/><Relationship Id="rId10" Type="http://schemas.openxmlformats.org/officeDocument/2006/relationships/image" Target="../media/image19.jpg"/><Relationship Id="rId21" Type="http://schemas.openxmlformats.org/officeDocument/2006/relationships/image" Target="../media/image40.png"/><Relationship Id="rId13" Type="http://schemas.openxmlformats.org/officeDocument/2006/relationships/image" Target="../media/image32.jpg"/><Relationship Id="rId12"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4.png"/><Relationship Id="rId15" Type="http://schemas.openxmlformats.org/officeDocument/2006/relationships/image" Target="../media/image36.jpg"/><Relationship Id="rId14" Type="http://schemas.openxmlformats.org/officeDocument/2006/relationships/image" Target="../media/image34.png"/><Relationship Id="rId17" Type="http://schemas.openxmlformats.org/officeDocument/2006/relationships/image" Target="../media/image30.jpg"/><Relationship Id="rId16" Type="http://schemas.openxmlformats.org/officeDocument/2006/relationships/image" Target="../media/image35.png"/><Relationship Id="rId5" Type="http://schemas.openxmlformats.org/officeDocument/2006/relationships/image" Target="../media/image69.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38.png"/><Relationship Id="rId7" Type="http://schemas.openxmlformats.org/officeDocument/2006/relationships/image" Target="../media/image29.png"/><Relationship Id="rId8"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drive.google.com/drive/u/0/folders/1e6oghdW_WQtNZZsVF0B-B5xMizdEX5aH" TargetMode="External"/><Relationship Id="rId5" Type="http://schemas.openxmlformats.org/officeDocument/2006/relationships/image" Target="../media/image51.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
          <p:cNvSpPr txBox="1"/>
          <p:nvPr>
            <p:ph type="ctrTitle"/>
          </p:nvPr>
        </p:nvSpPr>
        <p:spPr>
          <a:xfrm>
            <a:off x="1352763" y="4393992"/>
            <a:ext cx="6467547" cy="15586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California Housing Market Application</a:t>
            </a:r>
            <a:endParaRPr/>
          </a:p>
        </p:txBody>
      </p:sp>
      <p:sp>
        <p:nvSpPr>
          <p:cNvPr id="397" name="Google Shape;397;p1"/>
          <p:cNvSpPr txBox="1"/>
          <p:nvPr>
            <p:ph idx="1" type="subTitle"/>
          </p:nvPr>
        </p:nvSpPr>
        <p:spPr>
          <a:xfrm>
            <a:off x="8281384" y="4511125"/>
            <a:ext cx="3256494" cy="1558673"/>
          </a:xfrm>
          <a:prstGeom prst="rect">
            <a:avLst/>
          </a:prstGeom>
          <a:noFill/>
          <a:ln>
            <a:noFill/>
          </a:ln>
        </p:spPr>
        <p:txBody>
          <a:bodyPr anchorCtr="0" anchor="ctr" bIns="45700" lIns="91425" spcFirstLastPara="1" rIns="91425" wrap="square" tIns="45700">
            <a:normAutofit fontScale="77500" lnSpcReduction="20000"/>
          </a:bodyPr>
          <a:lstStyle/>
          <a:p>
            <a:pPr indent="-228600" lvl="0" marL="228600" rtl="0" algn="l">
              <a:lnSpc>
                <a:spcPct val="120000"/>
              </a:lnSpc>
              <a:spcBef>
                <a:spcPts val="0"/>
              </a:spcBef>
              <a:spcAft>
                <a:spcPts val="0"/>
              </a:spcAft>
              <a:buSzPct val="100000"/>
              <a:buNone/>
            </a:pPr>
            <a:r>
              <a:rPr lang="en-US" sz="3400"/>
              <a:t>Group: Data Works</a:t>
            </a:r>
            <a:endParaRPr/>
          </a:p>
          <a:p>
            <a:pPr indent="0" lvl="1" marL="457200" rtl="0" algn="l">
              <a:lnSpc>
                <a:spcPct val="120000"/>
              </a:lnSpc>
              <a:spcBef>
                <a:spcPts val="400"/>
              </a:spcBef>
              <a:spcAft>
                <a:spcPts val="0"/>
              </a:spcAft>
              <a:buSzPct val="100000"/>
              <a:buNone/>
            </a:pPr>
            <a:r>
              <a:rPr lang="en-US" sz="1600"/>
              <a:t>Nupur Pathak</a:t>
            </a:r>
            <a:endParaRPr/>
          </a:p>
          <a:p>
            <a:pPr indent="0" lvl="1" marL="457200" rtl="0" algn="l">
              <a:lnSpc>
                <a:spcPct val="120000"/>
              </a:lnSpc>
              <a:spcBef>
                <a:spcPts val="400"/>
              </a:spcBef>
              <a:spcAft>
                <a:spcPts val="0"/>
              </a:spcAft>
              <a:buSzPct val="100000"/>
              <a:buNone/>
            </a:pPr>
            <a:r>
              <a:rPr lang="en-US" sz="1600"/>
              <a:t>Revathi Boopathi</a:t>
            </a:r>
            <a:endParaRPr/>
          </a:p>
          <a:p>
            <a:pPr indent="0" lvl="1" marL="457200" rtl="0" algn="l">
              <a:lnSpc>
                <a:spcPct val="120000"/>
              </a:lnSpc>
              <a:spcBef>
                <a:spcPts val="400"/>
              </a:spcBef>
              <a:spcAft>
                <a:spcPts val="0"/>
              </a:spcAft>
              <a:buSzPct val="100000"/>
              <a:buNone/>
            </a:pPr>
            <a:r>
              <a:rPr lang="en-US" sz="1600"/>
              <a:t>Sree Divya Cheerla</a:t>
            </a:r>
            <a:endParaRPr/>
          </a:p>
          <a:p>
            <a:pPr indent="0" lvl="1" marL="457200" rtl="0" algn="l">
              <a:lnSpc>
                <a:spcPct val="120000"/>
              </a:lnSpc>
              <a:spcBef>
                <a:spcPts val="400"/>
              </a:spcBef>
              <a:spcAft>
                <a:spcPts val="0"/>
              </a:spcAft>
              <a:buSzPct val="100000"/>
              <a:buNone/>
            </a:pPr>
            <a:r>
              <a:rPr lang="en-US" sz="1600"/>
              <a:t>Vani Bhat</a:t>
            </a:r>
            <a:endParaRPr/>
          </a:p>
        </p:txBody>
      </p:sp>
      <p:pic>
        <p:nvPicPr>
          <p:cNvPr descr="House" id="398" name="Google Shape;398;p1"/>
          <p:cNvPicPr preferRelativeResize="0"/>
          <p:nvPr/>
        </p:nvPicPr>
        <p:blipFill rotWithShape="1">
          <a:blip r:embed="rId3">
            <a:alphaModFix/>
          </a:blip>
          <a:srcRect b="0" l="0" r="0" t="0"/>
          <a:stretch/>
        </p:blipFill>
        <p:spPr>
          <a:xfrm>
            <a:off x="8504253" y="5081220"/>
            <a:ext cx="180000" cy="180000"/>
          </a:xfrm>
          <a:prstGeom prst="rect">
            <a:avLst/>
          </a:prstGeom>
          <a:noFill/>
          <a:ln>
            <a:noFill/>
          </a:ln>
        </p:spPr>
      </p:pic>
      <p:pic>
        <p:nvPicPr>
          <p:cNvPr descr="House" id="399" name="Google Shape;399;p1"/>
          <p:cNvPicPr preferRelativeResize="0"/>
          <p:nvPr/>
        </p:nvPicPr>
        <p:blipFill rotWithShape="1">
          <a:blip r:embed="rId3">
            <a:alphaModFix/>
          </a:blip>
          <a:srcRect b="0" l="0" r="0" t="0"/>
          <a:stretch/>
        </p:blipFill>
        <p:spPr>
          <a:xfrm>
            <a:off x="8504253" y="5310999"/>
            <a:ext cx="180000" cy="180000"/>
          </a:xfrm>
          <a:prstGeom prst="rect">
            <a:avLst/>
          </a:prstGeom>
          <a:noFill/>
          <a:ln>
            <a:noFill/>
          </a:ln>
        </p:spPr>
      </p:pic>
      <p:pic>
        <p:nvPicPr>
          <p:cNvPr descr="House" id="400" name="Google Shape;400;p1"/>
          <p:cNvPicPr preferRelativeResize="0"/>
          <p:nvPr/>
        </p:nvPicPr>
        <p:blipFill rotWithShape="1">
          <a:blip r:embed="rId3">
            <a:alphaModFix/>
          </a:blip>
          <a:srcRect b="0" l="0" r="0" t="0"/>
          <a:stretch/>
        </p:blipFill>
        <p:spPr>
          <a:xfrm>
            <a:off x="8504253" y="5540778"/>
            <a:ext cx="180000" cy="180000"/>
          </a:xfrm>
          <a:prstGeom prst="rect">
            <a:avLst/>
          </a:prstGeom>
          <a:noFill/>
          <a:ln>
            <a:noFill/>
          </a:ln>
        </p:spPr>
      </p:pic>
      <p:pic>
        <p:nvPicPr>
          <p:cNvPr descr="House" id="401" name="Google Shape;401;p1"/>
          <p:cNvPicPr preferRelativeResize="0"/>
          <p:nvPr/>
        </p:nvPicPr>
        <p:blipFill rotWithShape="1">
          <a:blip r:embed="rId3">
            <a:alphaModFix/>
          </a:blip>
          <a:srcRect b="0" l="0" r="0" t="0"/>
          <a:stretch/>
        </p:blipFill>
        <p:spPr>
          <a:xfrm>
            <a:off x="8504253" y="5770556"/>
            <a:ext cx="180000" cy="180000"/>
          </a:xfrm>
          <a:prstGeom prst="rect">
            <a:avLst/>
          </a:prstGeom>
          <a:noFill/>
          <a:ln>
            <a:noFill/>
          </a:ln>
        </p:spPr>
      </p:pic>
      <p:pic>
        <p:nvPicPr>
          <p:cNvPr descr="California Houses Stock Illustrations – 150 California Houses Stock  Illustrations, Vectors &amp; Clipart - Dreamstime" id="402" name="Google Shape;402;p1"/>
          <p:cNvPicPr preferRelativeResize="0"/>
          <p:nvPr/>
        </p:nvPicPr>
        <p:blipFill rotWithShape="1">
          <a:blip r:embed="rId4">
            <a:alphaModFix/>
          </a:blip>
          <a:srcRect b="0" l="0" r="0" t="0"/>
          <a:stretch/>
        </p:blipFill>
        <p:spPr>
          <a:xfrm>
            <a:off x="69848" y="4577238"/>
            <a:ext cx="1252093" cy="1216061"/>
          </a:xfrm>
          <a:prstGeom prst="rect">
            <a:avLst/>
          </a:prstGeom>
          <a:noFill/>
          <a:ln>
            <a:noFill/>
          </a:ln>
        </p:spPr>
      </p:pic>
      <p:sp>
        <p:nvSpPr>
          <p:cNvPr id="403" name="Google Shape;403;p1"/>
          <p:cNvSpPr/>
          <p:nvPr>
            <p:ph idx="2" type="pic"/>
          </p:nvPr>
        </p:nvSpPr>
        <p:spPr>
          <a:xfrm>
            <a:off x="1524" y="0"/>
            <a:ext cx="12188952" cy="4271133"/>
          </a:xfrm>
          <a:prstGeom prst="rect">
            <a:avLst/>
          </a:prstGeom>
          <a:solidFill>
            <a:schemeClr val="accent3"/>
          </a:solidFill>
          <a:ln>
            <a:noFill/>
          </a:ln>
        </p:spPr>
      </p:sp>
      <p:pic>
        <p:nvPicPr>
          <p:cNvPr descr="Real Estate Photography San Francisco Bay Area" id="404" name="Google Shape;404;p1"/>
          <p:cNvPicPr preferRelativeResize="0"/>
          <p:nvPr/>
        </p:nvPicPr>
        <p:blipFill rotWithShape="1">
          <a:blip r:embed="rId5">
            <a:alphaModFix/>
          </a:blip>
          <a:srcRect b="0" l="0" r="0" t="0"/>
          <a:stretch/>
        </p:blipFill>
        <p:spPr>
          <a:xfrm>
            <a:off x="-2" y="10272"/>
            <a:ext cx="12188952" cy="4258546"/>
          </a:xfrm>
          <a:prstGeom prst="rect">
            <a:avLst/>
          </a:prstGeom>
          <a:noFill/>
          <a:ln>
            <a:noFill/>
          </a:ln>
        </p:spPr>
      </p:pic>
      <p:sp>
        <p:nvSpPr>
          <p:cNvPr id="405" name="Google Shape;405;p1"/>
          <p:cNvSpPr/>
          <p:nvPr/>
        </p:nvSpPr>
        <p:spPr>
          <a:xfrm>
            <a:off x="-2" y="0"/>
            <a:ext cx="12192002" cy="4274750"/>
          </a:xfrm>
          <a:prstGeom prst="rect">
            <a:avLst/>
          </a:prstGeom>
          <a:solidFill>
            <a:srgbClr val="FCE6E3">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3"/>
            </a:pPr>
            <a:r>
              <a:rPr lang="en-US"/>
              <a:t>System Implementation</a:t>
            </a:r>
            <a:endParaRPr/>
          </a:p>
        </p:txBody>
      </p:sp>
      <p:sp>
        <p:nvSpPr>
          <p:cNvPr id="590" name="Google Shape;590;p10"/>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40000"/>
              </a:lnSpc>
              <a:spcBef>
                <a:spcPts val="0"/>
              </a:spcBef>
              <a:spcAft>
                <a:spcPts val="0"/>
              </a:spcAft>
              <a:buSzPts val="2000"/>
              <a:buFont typeface="Arial"/>
              <a:buAutoNum type="alphaLcPeriod"/>
            </a:pPr>
            <a:r>
              <a:rPr lang="en-US" sz="2000"/>
              <a:t>Setup AWS resources </a:t>
            </a:r>
            <a:endParaRPr/>
          </a:p>
          <a:p>
            <a:pPr indent="-514350" lvl="1" marL="971550" rtl="0" algn="l">
              <a:lnSpc>
                <a:spcPct val="140000"/>
              </a:lnSpc>
              <a:spcBef>
                <a:spcPts val="500"/>
              </a:spcBef>
              <a:spcAft>
                <a:spcPts val="0"/>
              </a:spcAft>
              <a:buSzPts val="2000"/>
              <a:buFont typeface="Arial"/>
              <a:buAutoNum type="alphaLcPeriod"/>
            </a:pPr>
            <a:r>
              <a:rPr lang="en-US"/>
              <a:t>Data Storage</a:t>
            </a:r>
            <a:endParaRPr/>
          </a:p>
          <a:p>
            <a:pPr indent="-514350" lvl="1" marL="971550" rtl="0" algn="l">
              <a:lnSpc>
                <a:spcPct val="140000"/>
              </a:lnSpc>
              <a:spcBef>
                <a:spcPts val="500"/>
              </a:spcBef>
              <a:spcAft>
                <a:spcPts val="0"/>
              </a:spcAft>
              <a:buSzPts val="2000"/>
              <a:buFont typeface="Arial"/>
              <a:buAutoNum type="alphaLcPeriod"/>
            </a:pPr>
            <a:r>
              <a:rPr lang="en-US"/>
              <a:t>Data Transformation (ETL)</a:t>
            </a:r>
            <a:endParaRPr/>
          </a:p>
          <a:p>
            <a:pPr indent="-514350" lvl="1" marL="971550" rtl="0" algn="l">
              <a:lnSpc>
                <a:spcPct val="140000"/>
              </a:lnSpc>
              <a:spcBef>
                <a:spcPts val="500"/>
              </a:spcBef>
              <a:spcAft>
                <a:spcPts val="0"/>
              </a:spcAft>
              <a:buSzPts val="2000"/>
              <a:buFont typeface="Arial"/>
              <a:buAutoNum type="alphaLcPeriod"/>
            </a:pPr>
            <a:r>
              <a:rPr lang="en-US"/>
              <a:t>Modeling</a:t>
            </a:r>
            <a:endParaRPr/>
          </a:p>
          <a:p>
            <a:pPr indent="-514350" lvl="1" marL="971550" rtl="0" algn="l">
              <a:lnSpc>
                <a:spcPct val="140000"/>
              </a:lnSpc>
              <a:spcBef>
                <a:spcPts val="500"/>
              </a:spcBef>
              <a:spcAft>
                <a:spcPts val="0"/>
              </a:spcAft>
              <a:buSzPts val="2000"/>
              <a:buFont typeface="Arial"/>
              <a:buAutoNum type="alphaLcPeriod"/>
            </a:pPr>
            <a:r>
              <a:rPr lang="en-US"/>
              <a:t>Analytics and Visualization</a:t>
            </a:r>
            <a:endParaRPr/>
          </a:p>
        </p:txBody>
      </p:sp>
      <p:pic>
        <p:nvPicPr>
          <p:cNvPr descr="Vase on a table with leaves, books, ornament, chair" id="591" name="Google Shape;591;p10"/>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1"/>
          <p:cNvSpPr/>
          <p:nvPr/>
        </p:nvSpPr>
        <p:spPr>
          <a:xfrm>
            <a:off x="420623" y="1371600"/>
            <a:ext cx="11317987" cy="438912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11"/>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	</a:t>
            </a:r>
            <a:br>
              <a:rPr lang="en-US" sz="3600"/>
            </a:br>
            <a:r>
              <a:rPr lang="en-US" sz="3600"/>
              <a:t>Setup AWS resources: </a:t>
            </a:r>
            <a:br>
              <a:rPr lang="en-US" sz="3600"/>
            </a:br>
            <a:r>
              <a:rPr lang="en-US" sz="3600"/>
              <a:t>AWS Cloud Formation</a:t>
            </a:r>
            <a:endParaRPr/>
          </a:p>
        </p:txBody>
      </p:sp>
      <p:sp>
        <p:nvSpPr>
          <p:cNvPr id="598" name="Google Shape;598;p1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99" name="Google Shape;599;p1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00" name="Google Shape;600;p1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01" name="Google Shape;601;p11"/>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02" name="Google Shape;602;p11"/>
          <p:cNvSpPr txBox="1"/>
          <p:nvPr/>
        </p:nvSpPr>
        <p:spPr>
          <a:xfrm>
            <a:off x="948680" y="3666440"/>
            <a:ext cx="3133100" cy="219268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33333"/>
              </a:lnSpc>
              <a:spcBef>
                <a:spcPts val="0"/>
              </a:spcBef>
              <a:spcAft>
                <a:spcPts val="0"/>
              </a:spcAft>
              <a:buClr>
                <a:schemeClr val="accent2"/>
              </a:buClr>
              <a:buSzPts val="2400"/>
              <a:buFont typeface="Noto Sans Symbols"/>
              <a:buNone/>
            </a:pPr>
            <a:r>
              <a:rPr b="1" lang="en-US" sz="2400">
                <a:solidFill>
                  <a:schemeClr val="dk2"/>
                </a:solidFill>
                <a:latin typeface="Arial"/>
                <a:ea typeface="Arial"/>
                <a:cs typeface="Arial"/>
                <a:sym typeface="Arial"/>
              </a:rPr>
              <a:t>Automate resource creation for AWS GLUE</a:t>
            </a:r>
            <a:endParaRPr b="1" sz="2400">
              <a:solidFill>
                <a:schemeClr val="dk2"/>
              </a:solidFill>
              <a:latin typeface="Arial"/>
              <a:ea typeface="Arial"/>
              <a:cs typeface="Arial"/>
              <a:sym typeface="Arial"/>
            </a:endParaRPr>
          </a:p>
        </p:txBody>
      </p:sp>
      <p:pic>
        <p:nvPicPr>
          <p:cNvPr descr="Diagram&#10;&#10;Description automatically generated" id="603" name="Google Shape;603;p11"/>
          <p:cNvPicPr preferRelativeResize="0"/>
          <p:nvPr/>
        </p:nvPicPr>
        <p:blipFill rotWithShape="1">
          <a:blip r:embed="rId4">
            <a:alphaModFix/>
          </a:blip>
          <a:srcRect b="0" l="0" r="0" t="0"/>
          <a:stretch/>
        </p:blipFill>
        <p:spPr>
          <a:xfrm>
            <a:off x="4400551" y="1574003"/>
            <a:ext cx="7188200" cy="3873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2"/>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	</a:t>
            </a:r>
            <a:br>
              <a:rPr lang="en-US" sz="3600"/>
            </a:br>
            <a:r>
              <a:rPr lang="en-US" sz="3600"/>
              <a:t>Setup AWS resources: </a:t>
            </a:r>
            <a:br>
              <a:rPr lang="en-US" sz="3600"/>
            </a:br>
            <a:r>
              <a:rPr lang="en-US" sz="3600"/>
              <a:t>AWS Cloud Formation</a:t>
            </a:r>
            <a:endParaRPr/>
          </a:p>
        </p:txBody>
      </p:sp>
      <p:sp>
        <p:nvSpPr>
          <p:cNvPr id="609" name="Google Shape;609;p1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10" name="Google Shape;610;p1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11" name="Google Shape;611;p1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12" name="Google Shape;612;p12"/>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613" name="Google Shape;613;p12"/>
          <p:cNvPicPr preferRelativeResize="0"/>
          <p:nvPr/>
        </p:nvPicPr>
        <p:blipFill rotWithShape="1">
          <a:blip r:embed="rId4">
            <a:alphaModFix/>
          </a:blip>
          <a:srcRect b="0" l="0" r="0" t="0"/>
          <a:stretch/>
        </p:blipFill>
        <p:spPr>
          <a:xfrm>
            <a:off x="420624" y="1681163"/>
            <a:ext cx="5154676" cy="4103815"/>
          </a:xfrm>
          <a:prstGeom prst="rect">
            <a:avLst/>
          </a:prstGeom>
          <a:noFill/>
          <a:ln cap="flat" cmpd="sng" w="9525">
            <a:solidFill>
              <a:schemeClr val="dk2"/>
            </a:solidFill>
            <a:prstDash val="solid"/>
            <a:round/>
            <a:headEnd len="sm" w="sm" type="none"/>
            <a:tailEnd len="sm" w="sm" type="none"/>
          </a:ln>
        </p:spPr>
      </p:pic>
      <p:pic>
        <p:nvPicPr>
          <p:cNvPr descr="Graphical user interface, text, application, email&#10;&#10;Description automatically generated" id="614" name="Google Shape;614;p12"/>
          <p:cNvPicPr preferRelativeResize="0"/>
          <p:nvPr/>
        </p:nvPicPr>
        <p:blipFill rotWithShape="1">
          <a:blip r:embed="rId5">
            <a:alphaModFix/>
          </a:blip>
          <a:srcRect b="0" l="0" r="0" t="0"/>
          <a:stretch/>
        </p:blipFill>
        <p:spPr>
          <a:xfrm>
            <a:off x="5775452" y="2902593"/>
            <a:ext cx="5727700" cy="2870200"/>
          </a:xfrm>
          <a:prstGeom prst="rect">
            <a:avLst/>
          </a:prstGeom>
          <a:noFill/>
          <a:ln cap="flat" cmpd="sng" w="9525">
            <a:solidFill>
              <a:schemeClr val="dk2"/>
            </a:solidFill>
            <a:prstDash val="solid"/>
            <a:round/>
            <a:headEnd len="sm" w="sm" type="none"/>
            <a:tailEnd len="sm" w="sm" type="none"/>
          </a:ln>
        </p:spPr>
      </p:pic>
      <p:sp>
        <p:nvSpPr>
          <p:cNvPr id="615" name="Google Shape;615;p12"/>
          <p:cNvSpPr txBox="1"/>
          <p:nvPr/>
        </p:nvSpPr>
        <p:spPr>
          <a:xfrm>
            <a:off x="309414" y="1248221"/>
            <a:ext cx="4392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yaml file to configure the resources</a:t>
            </a:r>
            <a:endParaRPr/>
          </a:p>
        </p:txBody>
      </p:sp>
      <p:sp>
        <p:nvSpPr>
          <p:cNvPr id="616" name="Google Shape;616;p12"/>
          <p:cNvSpPr txBox="1"/>
          <p:nvPr/>
        </p:nvSpPr>
        <p:spPr>
          <a:xfrm>
            <a:off x="5675244" y="2324100"/>
            <a:ext cx="7071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Loads database, IAM roles, data tables with schema, S3 bucket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3"/>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Storage: AWS S3</a:t>
            </a:r>
            <a:endParaRPr/>
          </a:p>
        </p:txBody>
      </p:sp>
      <p:sp>
        <p:nvSpPr>
          <p:cNvPr id="622" name="Google Shape;622;p1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23" name="Google Shape;623;p1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24" name="Google Shape;624;p1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25" name="Google Shape;625;p13"/>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26" name="Google Shape;626;p13"/>
          <p:cNvSpPr txBox="1"/>
          <p:nvPr/>
        </p:nvSpPr>
        <p:spPr>
          <a:xfrm>
            <a:off x="420624" y="1052566"/>
            <a:ext cx="5549697" cy="76990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7272"/>
              </a:lnSpc>
              <a:spcBef>
                <a:spcPts val="0"/>
              </a:spcBef>
              <a:spcAft>
                <a:spcPts val="0"/>
              </a:spcAft>
              <a:buClr>
                <a:schemeClr val="accent2"/>
              </a:buClr>
              <a:buSzPts val="2200"/>
              <a:buFont typeface="Noto Sans Symbols"/>
              <a:buNone/>
            </a:pPr>
            <a:r>
              <a:rPr lang="en-US" sz="2200">
                <a:solidFill>
                  <a:schemeClr val="dk2"/>
                </a:solidFill>
                <a:latin typeface="Arial"/>
                <a:ea typeface="Arial"/>
                <a:cs typeface="Arial"/>
                <a:sym typeface="Arial"/>
              </a:rPr>
              <a:t>Add school and house data into S3 bucket </a:t>
            </a:r>
            <a:endParaRPr sz="2200">
              <a:solidFill>
                <a:schemeClr val="dk2"/>
              </a:solidFill>
              <a:latin typeface="Arial"/>
              <a:ea typeface="Arial"/>
              <a:cs typeface="Arial"/>
              <a:sym typeface="Arial"/>
            </a:endParaRPr>
          </a:p>
        </p:txBody>
      </p:sp>
      <p:pic>
        <p:nvPicPr>
          <p:cNvPr id="627" name="Google Shape;627;p13"/>
          <p:cNvPicPr preferRelativeResize="0"/>
          <p:nvPr/>
        </p:nvPicPr>
        <p:blipFill rotWithShape="1">
          <a:blip r:embed="rId4">
            <a:alphaModFix/>
          </a:blip>
          <a:srcRect b="0" l="0" r="0" t="0"/>
          <a:stretch/>
        </p:blipFill>
        <p:spPr>
          <a:xfrm>
            <a:off x="2291113" y="3757606"/>
            <a:ext cx="1198769" cy="1175327"/>
          </a:xfrm>
          <a:prstGeom prst="rect">
            <a:avLst/>
          </a:prstGeom>
          <a:noFill/>
          <a:ln>
            <a:noFill/>
          </a:ln>
        </p:spPr>
      </p:pic>
      <p:sp>
        <p:nvSpPr>
          <p:cNvPr id="628" name="Google Shape;628;p13"/>
          <p:cNvSpPr/>
          <p:nvPr/>
        </p:nvSpPr>
        <p:spPr>
          <a:xfrm>
            <a:off x="1194622" y="2284384"/>
            <a:ext cx="1009402" cy="1050308"/>
          </a:xfrm>
          <a:prstGeom prst="ellipse">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House Data</a:t>
            </a:r>
            <a:endParaRPr/>
          </a:p>
        </p:txBody>
      </p:sp>
      <p:sp>
        <p:nvSpPr>
          <p:cNvPr id="629" name="Google Shape;629;p13"/>
          <p:cNvSpPr/>
          <p:nvPr/>
        </p:nvSpPr>
        <p:spPr>
          <a:xfrm>
            <a:off x="3295569" y="2284384"/>
            <a:ext cx="1009402" cy="1050308"/>
          </a:xfrm>
          <a:prstGeom prst="ellipse">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School Data</a:t>
            </a:r>
            <a:endParaRPr/>
          </a:p>
        </p:txBody>
      </p:sp>
      <p:cxnSp>
        <p:nvCxnSpPr>
          <p:cNvPr id="630" name="Google Shape;630;p13"/>
          <p:cNvCxnSpPr>
            <a:stCxn id="628" idx="5"/>
            <a:endCxn id="627" idx="0"/>
          </p:cNvCxnSpPr>
          <p:nvPr/>
        </p:nvCxnSpPr>
        <p:spPr>
          <a:xfrm>
            <a:off x="2056201" y="3180878"/>
            <a:ext cx="834300" cy="576600"/>
          </a:xfrm>
          <a:prstGeom prst="straightConnector1">
            <a:avLst/>
          </a:prstGeom>
          <a:noFill/>
          <a:ln cap="flat" cmpd="sng" w="19050">
            <a:solidFill>
              <a:schemeClr val="dk1"/>
            </a:solidFill>
            <a:prstDash val="solid"/>
            <a:miter lim="800000"/>
            <a:headEnd len="sm" w="sm" type="none"/>
            <a:tailEnd len="med" w="med" type="triangle"/>
          </a:ln>
        </p:spPr>
      </p:cxnSp>
      <p:cxnSp>
        <p:nvCxnSpPr>
          <p:cNvPr id="631" name="Google Shape;631;p13"/>
          <p:cNvCxnSpPr>
            <a:stCxn id="629" idx="3"/>
            <a:endCxn id="627" idx="0"/>
          </p:cNvCxnSpPr>
          <p:nvPr/>
        </p:nvCxnSpPr>
        <p:spPr>
          <a:xfrm flipH="1">
            <a:off x="2890493" y="3180878"/>
            <a:ext cx="552900" cy="576600"/>
          </a:xfrm>
          <a:prstGeom prst="straightConnector1">
            <a:avLst/>
          </a:prstGeom>
          <a:noFill/>
          <a:ln cap="flat" cmpd="sng" w="19050">
            <a:solidFill>
              <a:schemeClr val="dk1"/>
            </a:solidFill>
            <a:prstDash val="solid"/>
            <a:miter lim="800000"/>
            <a:headEnd len="sm" w="sm" type="none"/>
            <a:tailEnd len="med" w="med" type="triangle"/>
          </a:ln>
        </p:spPr>
      </p:cxnSp>
      <p:pic>
        <p:nvPicPr>
          <p:cNvPr id="632" name="Google Shape;632;p13"/>
          <p:cNvPicPr preferRelativeResize="0"/>
          <p:nvPr/>
        </p:nvPicPr>
        <p:blipFill rotWithShape="1">
          <a:blip r:embed="rId5">
            <a:alphaModFix/>
          </a:blip>
          <a:srcRect b="0" l="0" r="0" t="0"/>
          <a:stretch/>
        </p:blipFill>
        <p:spPr>
          <a:xfrm>
            <a:off x="5396516" y="1268147"/>
            <a:ext cx="6039204" cy="2298700"/>
          </a:xfrm>
          <a:prstGeom prst="rect">
            <a:avLst/>
          </a:prstGeom>
          <a:noFill/>
          <a:ln cap="flat" cmpd="sng" w="9525">
            <a:solidFill>
              <a:schemeClr val="dk2"/>
            </a:solidFill>
            <a:prstDash val="solid"/>
            <a:round/>
            <a:headEnd len="sm" w="sm" type="none"/>
            <a:tailEnd len="sm" w="sm" type="none"/>
          </a:ln>
        </p:spPr>
      </p:pic>
      <p:pic>
        <p:nvPicPr>
          <p:cNvPr id="633" name="Google Shape;633;p13"/>
          <p:cNvPicPr preferRelativeResize="0"/>
          <p:nvPr/>
        </p:nvPicPr>
        <p:blipFill rotWithShape="1">
          <a:blip r:embed="rId6">
            <a:alphaModFix/>
          </a:blip>
          <a:srcRect b="0" l="0" r="0" t="0"/>
          <a:stretch/>
        </p:blipFill>
        <p:spPr>
          <a:xfrm>
            <a:off x="5396516" y="3576730"/>
            <a:ext cx="6039204" cy="2244324"/>
          </a:xfrm>
          <a:prstGeom prst="rect">
            <a:avLst/>
          </a:prstGeom>
          <a:noFill/>
          <a:ln cap="flat" cmpd="sng" w="9525">
            <a:solidFill>
              <a:schemeClr val="dk2"/>
            </a:solidFill>
            <a:prstDash val="solid"/>
            <a:round/>
            <a:headEnd len="sm" w="sm" type="none"/>
            <a:tailEnd len="sm" w="sm" type="none"/>
          </a:ln>
        </p:spPr>
      </p:pic>
      <p:sp>
        <p:nvSpPr>
          <p:cNvPr id="634" name="Google Shape;634;p13"/>
          <p:cNvSpPr txBox="1"/>
          <p:nvPr/>
        </p:nvSpPr>
        <p:spPr>
          <a:xfrm>
            <a:off x="1811475" y="4981073"/>
            <a:ext cx="224721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aws-glue-bucket-project-combined</a:t>
            </a:r>
            <a:endParaRPr/>
          </a:p>
        </p:txBody>
      </p:sp>
      <p:sp>
        <p:nvSpPr>
          <p:cNvPr id="635" name="Google Shape;635;p13"/>
          <p:cNvSpPr txBox="1"/>
          <p:nvPr/>
        </p:nvSpPr>
        <p:spPr>
          <a:xfrm>
            <a:off x="3645924" y="1307891"/>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4"/>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Transformation (ETL): AWS GLUE</a:t>
            </a:r>
            <a:endParaRPr/>
          </a:p>
        </p:txBody>
      </p:sp>
      <p:sp>
        <p:nvSpPr>
          <p:cNvPr id="641" name="Google Shape;641;p1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42" name="Google Shape;642;p1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43" name="Google Shape;643;p1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44" name="Google Shape;644;p14"/>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45" name="Google Shape;645;p14"/>
          <p:cNvSpPr/>
          <p:nvPr/>
        </p:nvSpPr>
        <p:spPr>
          <a:xfrm>
            <a:off x="839268" y="1833772"/>
            <a:ext cx="1371600" cy="1037968"/>
          </a:xfrm>
          <a:prstGeom prst="rect">
            <a:avLst/>
          </a:prstGeom>
          <a:solidFill>
            <a:srgbClr val="FAD6D1"/>
          </a:solidFill>
          <a:ln cap="flat" cmpd="sng" w="12700">
            <a:solidFill>
              <a:srgbClr val="FCEA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AWS GLUE Data Catalog</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(House Data)</a:t>
            </a:r>
            <a:endParaRPr/>
          </a:p>
        </p:txBody>
      </p:sp>
      <p:sp>
        <p:nvSpPr>
          <p:cNvPr id="646" name="Google Shape;646;p14"/>
          <p:cNvSpPr/>
          <p:nvPr/>
        </p:nvSpPr>
        <p:spPr>
          <a:xfrm>
            <a:off x="851625" y="4639330"/>
            <a:ext cx="1371600" cy="999775"/>
          </a:xfrm>
          <a:prstGeom prst="rect">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AWS GLUE Data Catalog</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(School Data)</a:t>
            </a:r>
            <a:endParaRPr/>
          </a:p>
        </p:txBody>
      </p:sp>
      <p:sp>
        <p:nvSpPr>
          <p:cNvPr id="647" name="Google Shape;647;p14"/>
          <p:cNvSpPr/>
          <p:nvPr/>
        </p:nvSpPr>
        <p:spPr>
          <a:xfrm>
            <a:off x="2515668" y="1833772"/>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Change Schema</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(Apply Mapping)</a:t>
            </a:r>
            <a:endParaRPr/>
          </a:p>
        </p:txBody>
      </p:sp>
      <p:sp>
        <p:nvSpPr>
          <p:cNvPr id="648" name="Google Shape;648;p14"/>
          <p:cNvSpPr/>
          <p:nvPr/>
        </p:nvSpPr>
        <p:spPr>
          <a:xfrm>
            <a:off x="2515668" y="4617409"/>
            <a:ext cx="1371600" cy="999775"/>
          </a:xfrm>
          <a:prstGeom prst="rect">
            <a:avLst/>
          </a:prstGeom>
          <a:solidFill>
            <a:srgbClr val="FAD6D1"/>
          </a:solidFill>
          <a:ln cap="flat" cmpd="sng" w="12700">
            <a:solidFill>
              <a:srgbClr val="FCEA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Change Schema</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(Apply Mapping)</a:t>
            </a:r>
            <a:endParaRPr/>
          </a:p>
        </p:txBody>
      </p:sp>
      <p:sp>
        <p:nvSpPr>
          <p:cNvPr id="649" name="Google Shape;649;p14"/>
          <p:cNvSpPr/>
          <p:nvPr/>
        </p:nvSpPr>
        <p:spPr>
          <a:xfrm>
            <a:off x="4167354"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Drop</a:t>
            </a:r>
            <a:r>
              <a:rPr lang="en-US" sz="1800">
                <a:solidFill>
                  <a:schemeClr val="lt1"/>
                </a:solidFill>
                <a:latin typeface="Arial"/>
                <a:ea typeface="Arial"/>
                <a:cs typeface="Arial"/>
                <a:sym typeface="Arial"/>
              </a:rPr>
              <a:t> </a:t>
            </a:r>
            <a:r>
              <a:rPr lang="en-US" sz="1500">
                <a:solidFill>
                  <a:schemeClr val="dk1"/>
                </a:solidFill>
                <a:latin typeface="Arial"/>
                <a:ea typeface="Arial"/>
                <a:cs typeface="Arial"/>
                <a:sym typeface="Arial"/>
              </a:rPr>
              <a:t>Duplicates</a:t>
            </a:r>
            <a:endParaRPr/>
          </a:p>
        </p:txBody>
      </p:sp>
      <p:sp>
        <p:nvSpPr>
          <p:cNvPr id="650" name="Google Shape;650;p14"/>
          <p:cNvSpPr/>
          <p:nvPr/>
        </p:nvSpPr>
        <p:spPr>
          <a:xfrm>
            <a:off x="4167354" y="4614601"/>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Drop</a:t>
            </a:r>
            <a:r>
              <a:rPr lang="en-US" sz="1500">
                <a:solidFill>
                  <a:schemeClr val="lt1"/>
                </a:solidFill>
                <a:latin typeface="Arial"/>
                <a:ea typeface="Arial"/>
                <a:cs typeface="Arial"/>
                <a:sym typeface="Arial"/>
              </a:rPr>
              <a:t> </a:t>
            </a:r>
            <a:r>
              <a:rPr lang="en-US" sz="1500">
                <a:solidFill>
                  <a:schemeClr val="dk1"/>
                </a:solidFill>
                <a:latin typeface="Arial"/>
                <a:ea typeface="Arial"/>
                <a:cs typeface="Arial"/>
                <a:sym typeface="Arial"/>
              </a:rPr>
              <a:t>Duplicates</a:t>
            </a:r>
            <a:endParaRPr/>
          </a:p>
        </p:txBody>
      </p:sp>
      <p:sp>
        <p:nvSpPr>
          <p:cNvPr id="651" name="Google Shape;651;p14"/>
          <p:cNvSpPr/>
          <p:nvPr/>
        </p:nvSpPr>
        <p:spPr>
          <a:xfrm>
            <a:off x="5827073"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Filter Data</a:t>
            </a:r>
            <a:endParaRPr/>
          </a:p>
        </p:txBody>
      </p:sp>
      <p:sp>
        <p:nvSpPr>
          <p:cNvPr id="652" name="Google Shape;652;p14"/>
          <p:cNvSpPr/>
          <p:nvPr/>
        </p:nvSpPr>
        <p:spPr>
          <a:xfrm>
            <a:off x="5786508" y="4611486"/>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Filter Data</a:t>
            </a:r>
            <a:endParaRPr/>
          </a:p>
        </p:txBody>
      </p:sp>
      <p:sp>
        <p:nvSpPr>
          <p:cNvPr id="653" name="Google Shape;653;p14"/>
          <p:cNvSpPr/>
          <p:nvPr/>
        </p:nvSpPr>
        <p:spPr>
          <a:xfrm>
            <a:off x="7454660" y="4602297"/>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Aggregate</a:t>
            </a:r>
            <a:endParaRPr/>
          </a:p>
        </p:txBody>
      </p:sp>
      <p:sp>
        <p:nvSpPr>
          <p:cNvPr id="654" name="Google Shape;654;p14"/>
          <p:cNvSpPr/>
          <p:nvPr/>
        </p:nvSpPr>
        <p:spPr>
          <a:xfrm>
            <a:off x="7470726"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Custom SQL Query</a:t>
            </a:r>
            <a:endParaRPr/>
          </a:p>
        </p:txBody>
      </p:sp>
      <p:sp>
        <p:nvSpPr>
          <p:cNvPr id="655" name="Google Shape;655;p14"/>
          <p:cNvSpPr/>
          <p:nvPr/>
        </p:nvSpPr>
        <p:spPr>
          <a:xfrm>
            <a:off x="9114379"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LEFT Join on zip</a:t>
            </a:r>
            <a:r>
              <a:rPr lang="en-US" sz="1800">
                <a:solidFill>
                  <a:schemeClr val="lt1"/>
                </a:solidFill>
                <a:latin typeface="Arial"/>
                <a:ea typeface="Arial"/>
                <a:cs typeface="Arial"/>
                <a:sym typeface="Arial"/>
              </a:rPr>
              <a:t>	</a:t>
            </a:r>
            <a:endParaRPr/>
          </a:p>
        </p:txBody>
      </p:sp>
      <p:sp>
        <p:nvSpPr>
          <p:cNvPr id="656" name="Google Shape;656;p14"/>
          <p:cNvSpPr/>
          <p:nvPr/>
        </p:nvSpPr>
        <p:spPr>
          <a:xfrm>
            <a:off x="8842326" y="3177278"/>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Fill Missing Values</a:t>
            </a:r>
            <a:endParaRPr sz="1800">
              <a:solidFill>
                <a:schemeClr val="lt1"/>
              </a:solidFill>
              <a:latin typeface="Arial"/>
              <a:ea typeface="Arial"/>
              <a:cs typeface="Arial"/>
              <a:sym typeface="Arial"/>
            </a:endParaRPr>
          </a:p>
        </p:txBody>
      </p:sp>
      <p:cxnSp>
        <p:nvCxnSpPr>
          <p:cNvPr id="657" name="Google Shape;657;p14"/>
          <p:cNvCxnSpPr/>
          <p:nvPr/>
        </p:nvCxnSpPr>
        <p:spPr>
          <a:xfrm>
            <a:off x="2210868" y="2362324"/>
            <a:ext cx="304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8" name="Google Shape;658;p14"/>
          <p:cNvCxnSpPr/>
          <p:nvPr/>
        </p:nvCxnSpPr>
        <p:spPr>
          <a:xfrm>
            <a:off x="2210868" y="5095110"/>
            <a:ext cx="304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9" name="Google Shape;659;p14"/>
          <p:cNvCxnSpPr/>
          <p:nvPr/>
        </p:nvCxnSpPr>
        <p:spPr>
          <a:xfrm flipH="1" rot="10800000">
            <a:off x="3887268" y="2359261"/>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0" name="Google Shape;660;p14"/>
          <p:cNvCxnSpPr/>
          <p:nvPr/>
        </p:nvCxnSpPr>
        <p:spPr>
          <a:xfrm flipH="1" rot="10800000">
            <a:off x="5546987"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cxnSp>
        <p:nvCxnSpPr>
          <p:cNvPr id="661" name="Google Shape;661;p14"/>
          <p:cNvCxnSpPr/>
          <p:nvPr/>
        </p:nvCxnSpPr>
        <p:spPr>
          <a:xfrm flipH="1" rot="10800000">
            <a:off x="7190640"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cxnSp>
        <p:nvCxnSpPr>
          <p:cNvPr id="662" name="Google Shape;662;p14"/>
          <p:cNvCxnSpPr/>
          <p:nvPr/>
        </p:nvCxnSpPr>
        <p:spPr>
          <a:xfrm flipH="1" rot="10800000">
            <a:off x="3895501"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3" name="Google Shape;663;p14"/>
          <p:cNvCxnSpPr/>
          <p:nvPr/>
        </p:nvCxnSpPr>
        <p:spPr>
          <a:xfrm flipH="1" rot="10800000">
            <a:off x="5504931"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4" name="Google Shape;664;p14"/>
          <p:cNvCxnSpPr/>
          <p:nvPr/>
        </p:nvCxnSpPr>
        <p:spPr>
          <a:xfrm flipH="1" rot="10800000">
            <a:off x="7158108"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5" name="Google Shape;665;p14"/>
          <p:cNvCxnSpPr>
            <a:stCxn id="653" idx="0"/>
          </p:cNvCxnSpPr>
          <p:nvPr/>
        </p:nvCxnSpPr>
        <p:spPr>
          <a:xfrm rot="-5400000">
            <a:off x="7882760" y="3114597"/>
            <a:ext cx="1745400" cy="1230000"/>
          </a:xfrm>
          <a:prstGeom prst="bentConnector3">
            <a:avLst>
              <a:gd fmla="val 86810" name="adj1"/>
            </a:avLst>
          </a:prstGeom>
          <a:noFill/>
          <a:ln cap="flat" cmpd="sng" w="9525">
            <a:solidFill>
              <a:schemeClr val="accent1"/>
            </a:solidFill>
            <a:prstDash val="solid"/>
            <a:miter lim="800000"/>
            <a:headEnd len="sm" w="sm" type="none"/>
            <a:tailEnd len="med" w="med" type="triangle"/>
          </a:ln>
        </p:spPr>
      </p:cxnSp>
      <p:cxnSp>
        <p:nvCxnSpPr>
          <p:cNvPr id="666" name="Google Shape;666;p14"/>
          <p:cNvCxnSpPr>
            <a:stCxn id="655" idx="2"/>
          </p:cNvCxnSpPr>
          <p:nvPr/>
        </p:nvCxnSpPr>
        <p:spPr>
          <a:xfrm flipH="1">
            <a:off x="9785479" y="2865614"/>
            <a:ext cx="14700" cy="330600"/>
          </a:xfrm>
          <a:prstGeom prst="straightConnector1">
            <a:avLst/>
          </a:prstGeom>
          <a:noFill/>
          <a:ln cap="flat" cmpd="sng" w="9525">
            <a:solidFill>
              <a:schemeClr val="accent1"/>
            </a:solidFill>
            <a:prstDash val="solid"/>
            <a:miter lim="800000"/>
            <a:headEnd len="sm" w="sm" type="none"/>
            <a:tailEnd len="med" w="med" type="triangle"/>
          </a:ln>
        </p:spPr>
      </p:cxnSp>
      <p:sp>
        <p:nvSpPr>
          <p:cNvPr id="667" name="Google Shape;667;p14"/>
          <p:cNvSpPr/>
          <p:nvPr/>
        </p:nvSpPr>
        <p:spPr>
          <a:xfrm>
            <a:off x="10414769" y="3171602"/>
            <a:ext cx="1088383"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Data Target:S3</a:t>
            </a:r>
            <a:endParaRPr/>
          </a:p>
        </p:txBody>
      </p:sp>
      <p:cxnSp>
        <p:nvCxnSpPr>
          <p:cNvPr id="668" name="Google Shape;668;p14"/>
          <p:cNvCxnSpPr>
            <a:stCxn id="656" idx="3"/>
            <a:endCxn id="667" idx="1"/>
          </p:cNvCxnSpPr>
          <p:nvPr/>
        </p:nvCxnSpPr>
        <p:spPr>
          <a:xfrm flipH="1" rot="10800000">
            <a:off x="10213926" y="3690562"/>
            <a:ext cx="200700" cy="5700"/>
          </a:xfrm>
          <a:prstGeom prst="straightConnector1">
            <a:avLst/>
          </a:prstGeom>
          <a:noFill/>
          <a:ln cap="flat" cmpd="sng" w="9525">
            <a:solidFill>
              <a:schemeClr val="accent1"/>
            </a:solidFill>
            <a:prstDash val="solid"/>
            <a:miter lim="800000"/>
            <a:headEnd len="sm" w="sm" type="none"/>
            <a:tailEnd len="med" w="med" type="triangle"/>
          </a:ln>
        </p:spPr>
      </p:cxnSp>
      <p:sp>
        <p:nvSpPr>
          <p:cNvPr id="669" name="Google Shape;669;p14"/>
          <p:cNvSpPr/>
          <p:nvPr/>
        </p:nvSpPr>
        <p:spPr>
          <a:xfrm>
            <a:off x="9370366" y="4608423"/>
            <a:ext cx="1088383"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Data Target:S3</a:t>
            </a:r>
            <a:endParaRPr/>
          </a:p>
        </p:txBody>
      </p:sp>
      <p:cxnSp>
        <p:nvCxnSpPr>
          <p:cNvPr id="670" name="Google Shape;670;p14"/>
          <p:cNvCxnSpPr/>
          <p:nvPr/>
        </p:nvCxnSpPr>
        <p:spPr>
          <a:xfrm>
            <a:off x="8826260" y="5092047"/>
            <a:ext cx="544106" cy="6126"/>
          </a:xfrm>
          <a:prstGeom prst="straightConnector1">
            <a:avLst/>
          </a:prstGeom>
          <a:noFill/>
          <a:ln cap="flat" cmpd="sng" w="9525">
            <a:solidFill>
              <a:schemeClr val="accent1"/>
            </a:solidFill>
            <a:prstDash val="solid"/>
            <a:miter lim="800000"/>
            <a:headEnd len="sm" w="sm" type="none"/>
            <a:tailEnd len="med" w="med" type="triangle"/>
          </a:ln>
        </p:spPr>
      </p:cxnSp>
      <p:sp>
        <p:nvSpPr>
          <p:cNvPr id="671" name="Google Shape;671;p14"/>
          <p:cNvSpPr txBox="1"/>
          <p:nvPr/>
        </p:nvSpPr>
        <p:spPr>
          <a:xfrm>
            <a:off x="851625" y="1117081"/>
            <a:ext cx="76488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AWS GLUE visual editor flow to transform the datasets and load to data target S3 </a:t>
            </a:r>
            <a:endParaRPr/>
          </a:p>
        </p:txBody>
      </p:sp>
      <p:cxnSp>
        <p:nvCxnSpPr>
          <p:cNvPr id="672" name="Google Shape;672;p14"/>
          <p:cNvCxnSpPr/>
          <p:nvPr/>
        </p:nvCxnSpPr>
        <p:spPr>
          <a:xfrm flipH="1" rot="10800000">
            <a:off x="8838310"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5"/>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Transformation (ETL): </a:t>
            </a:r>
            <a:br>
              <a:rPr lang="en-US" sz="3600"/>
            </a:br>
            <a:r>
              <a:rPr lang="en-US" sz="3600"/>
              <a:t>AWS GLUE Visual Editor Flow Diagram</a:t>
            </a:r>
            <a:endParaRPr/>
          </a:p>
        </p:txBody>
      </p:sp>
      <p:sp>
        <p:nvSpPr>
          <p:cNvPr id="678" name="Google Shape;678;p1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79" name="Google Shape;679;p1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80" name="Google Shape;680;p1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81" name="Google Shape;681;p15"/>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descr="Diagram&#10;&#10;Description automatically generated" id="682" name="Google Shape;682;p15"/>
          <p:cNvPicPr preferRelativeResize="0"/>
          <p:nvPr/>
        </p:nvPicPr>
        <p:blipFill rotWithShape="1">
          <a:blip r:embed="rId4">
            <a:alphaModFix/>
          </a:blip>
          <a:srcRect b="0" l="0" r="0" t="0"/>
          <a:stretch/>
        </p:blipFill>
        <p:spPr>
          <a:xfrm>
            <a:off x="6080929" y="1052566"/>
            <a:ext cx="3413978" cy="5039082"/>
          </a:xfrm>
          <a:prstGeom prst="rect">
            <a:avLst/>
          </a:prstGeom>
          <a:noFill/>
          <a:ln cap="flat" cmpd="sng" w="9525">
            <a:solidFill>
              <a:schemeClr val="dk2"/>
            </a:solidFill>
            <a:prstDash val="solid"/>
            <a:round/>
            <a:headEnd len="sm" w="sm" type="none"/>
            <a:tailEnd len="sm" w="sm" type="none"/>
          </a:ln>
        </p:spPr>
      </p:pic>
      <p:sp>
        <p:nvSpPr>
          <p:cNvPr id="683" name="Google Shape;683;p15"/>
          <p:cNvSpPr txBox="1"/>
          <p:nvPr/>
        </p:nvSpPr>
        <p:spPr>
          <a:xfrm>
            <a:off x="2474516" y="2637297"/>
            <a:ext cx="327763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Transforming data from AWS GLUE Data Catalogue using AWS Glue’s ETL Job</a:t>
            </a:r>
            <a:endParaRPr sz="1800">
              <a:solidFill>
                <a:schemeClr val="dk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6"/>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Modeling: </a:t>
            </a:r>
            <a:br>
              <a:rPr lang="en-US" sz="3600"/>
            </a:br>
            <a:r>
              <a:rPr lang="en-US" sz="3600"/>
              <a:t>SageMaker Architecture and Process Flow </a:t>
            </a:r>
            <a:endParaRPr/>
          </a:p>
        </p:txBody>
      </p:sp>
      <p:sp>
        <p:nvSpPr>
          <p:cNvPr id="689" name="Google Shape;689;p1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90" name="Google Shape;690;p1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91" name="Google Shape;691;p1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92" name="Google Shape;692;p16"/>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693" name="Google Shape;693;p16"/>
          <p:cNvPicPr preferRelativeResize="0"/>
          <p:nvPr/>
        </p:nvPicPr>
        <p:blipFill rotWithShape="1">
          <a:blip r:embed="rId4">
            <a:alphaModFix/>
          </a:blip>
          <a:srcRect b="0" l="0" r="0" t="0"/>
          <a:stretch/>
        </p:blipFill>
        <p:spPr>
          <a:xfrm>
            <a:off x="2595152" y="1161007"/>
            <a:ext cx="7196327" cy="492847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7"/>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Modeling: </a:t>
            </a:r>
            <a:br>
              <a:rPr lang="en-US" sz="3600"/>
            </a:br>
            <a:r>
              <a:rPr lang="en-US" sz="3600"/>
              <a:t>Model Features and Evaluation metrics</a:t>
            </a:r>
            <a:endParaRPr/>
          </a:p>
        </p:txBody>
      </p:sp>
      <p:sp>
        <p:nvSpPr>
          <p:cNvPr id="699" name="Google Shape;699;p1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00" name="Google Shape;700;p1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01" name="Google Shape;701;p1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02" name="Google Shape;702;p17"/>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703" name="Google Shape;703;p17"/>
          <p:cNvSpPr/>
          <p:nvPr/>
        </p:nvSpPr>
        <p:spPr>
          <a:xfrm>
            <a:off x="381693" y="1165860"/>
            <a:ext cx="1260763" cy="46412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Features</a:t>
            </a:r>
            <a:endParaRPr/>
          </a:p>
        </p:txBody>
      </p:sp>
      <p:sp>
        <p:nvSpPr>
          <p:cNvPr id="704" name="Google Shape;704;p17"/>
          <p:cNvSpPr/>
          <p:nvPr/>
        </p:nvSpPr>
        <p:spPr>
          <a:xfrm>
            <a:off x="381693" y="4401581"/>
            <a:ext cx="1260763" cy="46412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Evaluation</a:t>
            </a:r>
            <a:endParaRPr/>
          </a:p>
        </p:txBody>
      </p:sp>
      <p:sp>
        <p:nvSpPr>
          <p:cNvPr id="705" name="Google Shape;705;p17"/>
          <p:cNvSpPr/>
          <p:nvPr/>
        </p:nvSpPr>
        <p:spPr>
          <a:xfrm>
            <a:off x="381693" y="4865708"/>
            <a:ext cx="6160285" cy="1493526"/>
          </a:xfrm>
          <a:prstGeom prst="rect">
            <a:avLst/>
          </a:prstGeom>
          <a:solidFill>
            <a:srgbClr val="F4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R2 – 0.6</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Adjusted R2 – 0.59</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Explained Variance Score – 0.6</a:t>
            </a:r>
            <a:endParaRPr/>
          </a:p>
        </p:txBody>
      </p:sp>
      <p:graphicFrame>
        <p:nvGraphicFramePr>
          <p:cNvPr descr="Table" id="706" name="Google Shape;706;p17"/>
          <p:cNvGraphicFramePr/>
          <p:nvPr/>
        </p:nvGraphicFramePr>
        <p:xfrm>
          <a:off x="381693" y="1629987"/>
          <a:ext cx="3000000" cy="3000000"/>
        </p:xfrm>
        <a:graphic>
          <a:graphicData uri="http://schemas.openxmlformats.org/drawingml/2006/table">
            <a:tbl>
              <a:tblPr bandRow="1" firstRow="1">
                <a:noFill/>
                <a:tableStyleId>{0A5E52ED-82CE-45CC-9AFE-697417EFBE9B}</a:tableStyleId>
              </a:tblPr>
              <a:tblGrid>
                <a:gridCol w="909900"/>
                <a:gridCol w="1325875"/>
                <a:gridCol w="1325875"/>
                <a:gridCol w="1471075"/>
                <a:gridCol w="1258175"/>
                <a:gridCol w="1258175"/>
                <a:gridCol w="1258175"/>
                <a:gridCol w="1258175"/>
                <a:gridCol w="1258175"/>
              </a:tblGrid>
              <a:tr h="588425">
                <a:tc>
                  <a:txBody>
                    <a:bodyPr/>
                    <a:lstStyle/>
                    <a:p>
                      <a:pPr indent="0" lvl="0" marL="0" marR="0" rtl="0" algn="l">
                        <a:spcBef>
                          <a:spcPts val="0"/>
                        </a:spcBef>
                        <a:spcAft>
                          <a:spcPts val="0"/>
                        </a:spcAft>
                        <a:buNone/>
                      </a:pPr>
                      <a:r>
                        <a:rPr lang="en-US" sz="1800" u="none" cap="none" strike="noStrike"/>
                        <a:t>Bed</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Bath</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Additional Attributes</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Home type</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Price per square feet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Avg School Rank</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School Enrollment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Estimated Yearly cost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Home price</a:t>
                      </a:r>
                      <a:endParaRPr/>
                    </a:p>
                  </a:txBody>
                  <a:tcPr marT="45725" marB="45725" marR="91450" marL="91450">
                    <a:solidFill>
                      <a:schemeClr val="accent3"/>
                    </a:solidFill>
                  </a:tcPr>
                </a:tc>
              </a:tr>
              <a:tr h="4307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False</a:t>
                      </a:r>
                      <a:endParaRPr/>
                    </a:p>
                  </a:txBody>
                  <a:tcPr marT="45725" marB="45725" marR="91450" marL="91450"/>
                </a:tc>
                <a:tc>
                  <a:txBody>
                    <a:bodyPr/>
                    <a:lstStyle/>
                    <a:p>
                      <a:pPr indent="0" lvl="0" marL="0" marR="0" rtl="0" algn="l">
                        <a:spcBef>
                          <a:spcPts val="0"/>
                        </a:spcBef>
                        <a:spcAft>
                          <a:spcPts val="0"/>
                        </a:spcAft>
                        <a:buNone/>
                      </a:pPr>
                      <a:r>
                        <a:rPr lang="en-US" sz="1800"/>
                        <a:t>Townhouse</a:t>
                      </a:r>
                      <a:endParaRPr/>
                    </a:p>
                  </a:txBody>
                  <a:tcPr marT="45725" marB="45725" marR="91450" marL="91450"/>
                </a:tc>
                <a:tc>
                  <a:txBody>
                    <a:bodyPr/>
                    <a:lstStyle/>
                    <a:p>
                      <a:pPr indent="0" lvl="0" marL="0" marR="0" rtl="0" algn="l">
                        <a:spcBef>
                          <a:spcPts val="0"/>
                        </a:spcBef>
                        <a:spcAft>
                          <a:spcPts val="0"/>
                        </a:spcAft>
                        <a:buNone/>
                      </a:pPr>
                      <a:r>
                        <a:rPr lang="en-US" sz="1800"/>
                        <a:t>$ 687</a:t>
                      </a:r>
                      <a:endParaRPr/>
                    </a:p>
                  </a:txBody>
                  <a:tcPr marT="45725" marB="45725" marR="91450" marL="91450"/>
                </a:tc>
                <a:tc>
                  <a:txBody>
                    <a:bodyPr/>
                    <a:lstStyle/>
                    <a:p>
                      <a:pPr indent="0" lvl="0" marL="0" marR="0" rtl="0" algn="l">
                        <a:spcBef>
                          <a:spcPts val="0"/>
                        </a:spcBef>
                        <a:spcAft>
                          <a:spcPts val="0"/>
                        </a:spcAft>
                        <a:buNone/>
                      </a:pPr>
                      <a:r>
                        <a:rPr lang="en-US" sz="1800"/>
                        <a:t>8.9</a:t>
                      </a:r>
                      <a:endParaRPr/>
                    </a:p>
                  </a:txBody>
                  <a:tcPr marT="45725" marB="45725" marR="91450" marL="91450"/>
                </a:tc>
                <a:tc>
                  <a:txBody>
                    <a:bodyPr/>
                    <a:lstStyle/>
                    <a:p>
                      <a:pPr indent="0" lvl="0" marL="0" marR="0" rtl="0" algn="l">
                        <a:spcBef>
                          <a:spcPts val="0"/>
                        </a:spcBef>
                        <a:spcAft>
                          <a:spcPts val="0"/>
                        </a:spcAft>
                        <a:buNone/>
                      </a:pPr>
                      <a:r>
                        <a:rPr lang="en-US" sz="1800"/>
                        <a:t>600</a:t>
                      </a:r>
                      <a:endParaRPr/>
                    </a:p>
                  </a:txBody>
                  <a:tcPr marT="45725" marB="45725" marR="91450" marL="91450"/>
                </a:tc>
                <a:tc>
                  <a:txBody>
                    <a:bodyPr/>
                    <a:lstStyle/>
                    <a:p>
                      <a:pPr indent="0" lvl="0" marL="0" marR="0" rtl="0" algn="l">
                        <a:spcBef>
                          <a:spcPts val="0"/>
                        </a:spcBef>
                        <a:spcAft>
                          <a:spcPts val="0"/>
                        </a:spcAft>
                        <a:buNone/>
                      </a:pPr>
                      <a:r>
                        <a:rPr lang="en-US" sz="1800"/>
                        <a:t>750 k</a:t>
                      </a:r>
                      <a:endParaRPr/>
                    </a:p>
                  </a:txBody>
                  <a:tcPr marT="45725" marB="45725" marR="91450" marL="91450"/>
                </a:tc>
                <a:tc>
                  <a:txBody>
                    <a:bodyPr/>
                    <a:lstStyle/>
                    <a:p>
                      <a:pPr indent="0" lvl="0" marL="0" marR="0" rtl="0" algn="l">
                        <a:spcBef>
                          <a:spcPts val="0"/>
                        </a:spcBef>
                        <a:spcAft>
                          <a:spcPts val="0"/>
                        </a:spcAft>
                        <a:buNone/>
                      </a:pPr>
                      <a:r>
                        <a:rPr lang="en-US" sz="1800"/>
                        <a:t>980 k</a:t>
                      </a:r>
                      <a:endParaRPr/>
                    </a:p>
                  </a:txBody>
                  <a:tcPr marT="45725" marB="45725" marR="91450" marL="91450"/>
                </a:tc>
              </a:tr>
              <a:tr h="58842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True</a:t>
                      </a:r>
                      <a:endParaRPr/>
                    </a:p>
                  </a:txBody>
                  <a:tcPr marT="45725" marB="45725" marR="91450" marL="91450"/>
                </a:tc>
                <a:tc>
                  <a:txBody>
                    <a:bodyPr/>
                    <a:lstStyle/>
                    <a:p>
                      <a:pPr indent="0" lvl="0" marL="0" marR="0" rtl="0" algn="l">
                        <a:spcBef>
                          <a:spcPts val="0"/>
                        </a:spcBef>
                        <a:spcAft>
                          <a:spcPts val="0"/>
                        </a:spcAft>
                        <a:buNone/>
                      </a:pPr>
                      <a:r>
                        <a:rPr lang="en-US" sz="1800"/>
                        <a:t>Single Family</a:t>
                      </a:r>
                      <a:endParaRPr/>
                    </a:p>
                  </a:txBody>
                  <a:tcPr marT="45725" marB="45725" marR="91450" marL="91450"/>
                </a:tc>
                <a:tc>
                  <a:txBody>
                    <a:bodyPr/>
                    <a:lstStyle/>
                    <a:p>
                      <a:pPr indent="0" lvl="0" marL="0" marR="0" rtl="0" algn="l">
                        <a:spcBef>
                          <a:spcPts val="0"/>
                        </a:spcBef>
                        <a:spcAft>
                          <a:spcPts val="0"/>
                        </a:spcAft>
                        <a:buNone/>
                      </a:pPr>
                      <a:r>
                        <a:rPr lang="en-US" sz="1800"/>
                        <a:t>$ 300</a:t>
                      </a:r>
                      <a:endParaRPr/>
                    </a:p>
                  </a:txBody>
                  <a:tcPr marT="45725" marB="45725" marR="91450" marL="91450"/>
                </a:tc>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300</a:t>
                      </a:r>
                      <a:endParaRPr/>
                    </a:p>
                  </a:txBody>
                  <a:tcPr marT="45725" marB="45725" marR="91450" marL="91450"/>
                </a:tc>
                <a:tc>
                  <a:txBody>
                    <a:bodyPr/>
                    <a:lstStyle/>
                    <a:p>
                      <a:pPr indent="0" lvl="0" marL="0" marR="0" rtl="0" algn="l">
                        <a:spcBef>
                          <a:spcPts val="0"/>
                        </a:spcBef>
                        <a:spcAft>
                          <a:spcPts val="0"/>
                        </a:spcAft>
                        <a:buNone/>
                      </a:pPr>
                      <a:r>
                        <a:rPr lang="en-US" sz="1800"/>
                        <a:t>380 k</a:t>
                      </a:r>
                      <a:endParaRPr/>
                    </a:p>
                  </a:txBody>
                  <a:tcPr marT="45725" marB="45725" marR="91450" marL="91450"/>
                </a:tc>
                <a:tc>
                  <a:txBody>
                    <a:bodyPr/>
                    <a:lstStyle/>
                    <a:p>
                      <a:pPr indent="0" lvl="0" marL="0" marR="0" rtl="0" algn="l">
                        <a:spcBef>
                          <a:spcPts val="0"/>
                        </a:spcBef>
                        <a:spcAft>
                          <a:spcPts val="0"/>
                        </a:spcAft>
                        <a:buNone/>
                      </a:pPr>
                      <a:r>
                        <a:rPr lang="en-US" sz="1800"/>
                        <a:t>1.1 M</a:t>
                      </a:r>
                      <a:endParaRPr/>
                    </a:p>
                  </a:txBody>
                  <a:tcPr marT="45725" marB="45725" marR="91450" marL="91450"/>
                </a:tc>
              </a:tr>
              <a:tr h="4307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True</a:t>
                      </a:r>
                      <a:endParaRPr/>
                    </a:p>
                  </a:txBody>
                  <a:tcPr marT="45725" marB="45725" marR="91450" marL="91450"/>
                </a:tc>
                <a:tc>
                  <a:txBody>
                    <a:bodyPr/>
                    <a:lstStyle/>
                    <a:p>
                      <a:pPr indent="0" lvl="0" marL="0" marR="0" rtl="0" algn="l">
                        <a:spcBef>
                          <a:spcPts val="0"/>
                        </a:spcBef>
                        <a:spcAft>
                          <a:spcPts val="0"/>
                        </a:spcAft>
                        <a:buNone/>
                      </a:pPr>
                      <a:r>
                        <a:rPr lang="en-US" sz="1800"/>
                        <a:t>Condo</a:t>
                      </a:r>
                      <a:endParaRPr/>
                    </a:p>
                  </a:txBody>
                  <a:tcPr marT="45725" marB="45725" marR="91450" marL="91450"/>
                </a:tc>
                <a:tc>
                  <a:txBody>
                    <a:bodyPr/>
                    <a:lstStyle/>
                    <a:p>
                      <a:pPr indent="0" lvl="0" marL="0" marR="0" rtl="0" algn="l">
                        <a:spcBef>
                          <a:spcPts val="0"/>
                        </a:spcBef>
                        <a:spcAft>
                          <a:spcPts val="0"/>
                        </a:spcAft>
                        <a:buNone/>
                      </a:pPr>
                      <a:r>
                        <a:rPr lang="en-US" sz="1800"/>
                        <a:t>$ 200</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c>
                  <a:txBody>
                    <a:bodyPr/>
                    <a:lstStyle/>
                    <a:p>
                      <a:pPr indent="0" lvl="0" marL="0" marR="0" rtl="0" algn="l">
                        <a:spcBef>
                          <a:spcPts val="0"/>
                        </a:spcBef>
                        <a:spcAft>
                          <a:spcPts val="0"/>
                        </a:spcAft>
                        <a:buNone/>
                      </a:pPr>
                      <a:r>
                        <a:rPr lang="en-US" sz="1800"/>
                        <a:t>250</a:t>
                      </a:r>
                      <a:endParaRPr/>
                    </a:p>
                  </a:txBody>
                  <a:tcPr marT="45725" marB="45725" marR="91450" marL="91450"/>
                </a:tc>
                <a:tc>
                  <a:txBody>
                    <a:bodyPr/>
                    <a:lstStyle/>
                    <a:p>
                      <a:pPr indent="0" lvl="0" marL="0" marR="0" rtl="0" algn="l">
                        <a:spcBef>
                          <a:spcPts val="0"/>
                        </a:spcBef>
                        <a:spcAft>
                          <a:spcPts val="0"/>
                        </a:spcAft>
                        <a:buNone/>
                      </a:pPr>
                      <a:r>
                        <a:rPr lang="en-US" sz="1800"/>
                        <a:t>250 k</a:t>
                      </a:r>
                      <a:endParaRPr/>
                    </a:p>
                  </a:txBody>
                  <a:tcPr marT="45725" marB="45725" marR="91450" marL="91450"/>
                </a:tc>
                <a:tc>
                  <a:txBody>
                    <a:bodyPr/>
                    <a:lstStyle/>
                    <a:p>
                      <a:pPr indent="0" lvl="0" marL="0" marR="0" rtl="0" algn="l">
                        <a:spcBef>
                          <a:spcPts val="0"/>
                        </a:spcBef>
                        <a:spcAft>
                          <a:spcPts val="0"/>
                        </a:spcAft>
                        <a:buNone/>
                      </a:pPr>
                      <a:r>
                        <a:rPr lang="en-US" sz="1800"/>
                        <a:t>200 k</a:t>
                      </a:r>
                      <a:endParaRPr/>
                    </a:p>
                  </a:txBody>
                  <a:tcPr marT="45725" marB="45725" marR="91450" marL="91450"/>
                </a:tc>
              </a:tr>
              <a:tr h="430775">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8"/>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Analytics and Visualization: </a:t>
            </a:r>
            <a:br>
              <a:rPr lang="en-US" sz="3600"/>
            </a:br>
            <a:r>
              <a:rPr lang="en-US" sz="3600"/>
              <a:t>Amazon Athena to Tableau Dashboard</a:t>
            </a:r>
            <a:endParaRPr/>
          </a:p>
        </p:txBody>
      </p:sp>
      <p:sp>
        <p:nvSpPr>
          <p:cNvPr id="712" name="Google Shape;712;p1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13" name="Google Shape;713;p1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14" name="Google Shape;714;p1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15" name="Google Shape;715;p18"/>
          <p:cNvPicPr preferRelativeResize="0"/>
          <p:nvPr/>
        </p:nvPicPr>
        <p:blipFill rotWithShape="1">
          <a:blip r:embed="rId3">
            <a:alphaModFix/>
          </a:blip>
          <a:srcRect b="0" l="0" r="0" t="0"/>
          <a:stretch/>
        </p:blipFill>
        <p:spPr>
          <a:xfrm>
            <a:off x="6670624" y="1633155"/>
            <a:ext cx="3246943" cy="2861639"/>
          </a:xfrm>
          <a:prstGeom prst="rect">
            <a:avLst/>
          </a:prstGeom>
          <a:noFill/>
          <a:ln cap="flat" cmpd="sng" w="9525">
            <a:solidFill>
              <a:schemeClr val="dk2"/>
            </a:solidFill>
            <a:prstDash val="solid"/>
            <a:round/>
            <a:headEnd len="sm" w="sm" type="none"/>
            <a:tailEnd len="sm" w="sm" type="none"/>
          </a:ln>
        </p:spPr>
      </p:pic>
      <p:pic>
        <p:nvPicPr>
          <p:cNvPr id="716" name="Google Shape;716;p18"/>
          <p:cNvPicPr preferRelativeResize="0"/>
          <p:nvPr/>
        </p:nvPicPr>
        <p:blipFill rotWithShape="1">
          <a:blip r:embed="rId4">
            <a:alphaModFix/>
          </a:blip>
          <a:srcRect b="0" l="0" r="0" t="0"/>
          <a:stretch/>
        </p:blipFill>
        <p:spPr>
          <a:xfrm>
            <a:off x="348705" y="3307336"/>
            <a:ext cx="5943600" cy="2705100"/>
          </a:xfrm>
          <a:prstGeom prst="rect">
            <a:avLst/>
          </a:prstGeom>
          <a:noFill/>
          <a:ln cap="flat" cmpd="sng" w="9525">
            <a:solidFill>
              <a:schemeClr val="dk2"/>
            </a:solidFill>
            <a:prstDash val="solid"/>
            <a:round/>
            <a:headEnd len="sm" w="sm" type="none"/>
            <a:tailEnd len="sm" w="sm" type="none"/>
          </a:ln>
        </p:spPr>
      </p:pic>
      <p:pic>
        <p:nvPicPr>
          <p:cNvPr id="717" name="Google Shape;717;p18"/>
          <p:cNvPicPr preferRelativeResize="0"/>
          <p:nvPr/>
        </p:nvPicPr>
        <p:blipFill rotWithShape="1">
          <a:blip r:embed="rId5">
            <a:alphaModFix/>
          </a:blip>
          <a:srcRect b="0" l="0" r="0" t="0"/>
          <a:stretch/>
        </p:blipFill>
        <p:spPr>
          <a:xfrm>
            <a:off x="348705" y="1211914"/>
            <a:ext cx="5943600" cy="2009775"/>
          </a:xfrm>
          <a:prstGeom prst="rect">
            <a:avLst/>
          </a:prstGeom>
          <a:noFill/>
          <a:ln cap="flat" cmpd="sng" w="9525">
            <a:solidFill>
              <a:schemeClr val="dk2"/>
            </a:solidFill>
            <a:prstDash val="solid"/>
            <a:round/>
            <a:headEnd len="sm" w="sm" type="none"/>
            <a:tailEnd len="sm" w="sm" type="none"/>
          </a:ln>
        </p:spPr>
      </p:pic>
      <p:pic>
        <p:nvPicPr>
          <p:cNvPr id="718" name="Google Shape;718;p18"/>
          <p:cNvPicPr preferRelativeResize="0"/>
          <p:nvPr/>
        </p:nvPicPr>
        <p:blipFill rotWithShape="1">
          <a:blip r:embed="rId6">
            <a:alphaModFix/>
          </a:blip>
          <a:srcRect b="0" l="0" r="0" t="677"/>
          <a:stretch/>
        </p:blipFill>
        <p:spPr>
          <a:xfrm>
            <a:off x="9970069" y="1633155"/>
            <a:ext cx="1873226" cy="2861639"/>
          </a:xfrm>
          <a:prstGeom prst="rect">
            <a:avLst/>
          </a:prstGeom>
          <a:noFill/>
          <a:ln cap="flat" cmpd="sng" w="9525">
            <a:solidFill>
              <a:schemeClr val="dk2"/>
            </a:solidFill>
            <a:prstDash val="solid"/>
            <a:round/>
            <a:headEnd len="sm" w="sm" type="none"/>
            <a:tailEnd len="sm" w="sm" type="none"/>
          </a:ln>
        </p:spPr>
      </p:pic>
      <p:sp>
        <p:nvSpPr>
          <p:cNvPr id="719" name="Google Shape;719;p18"/>
          <p:cNvSpPr/>
          <p:nvPr/>
        </p:nvSpPr>
        <p:spPr>
          <a:xfrm>
            <a:off x="6375846" y="3144676"/>
            <a:ext cx="211237" cy="325320"/>
          </a:xfrm>
          <a:prstGeom prst="rightArrow">
            <a:avLst>
              <a:gd fmla="val 50000" name="adj1"/>
              <a:gd fmla="val 50000"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0" name="Google Shape;720;p18"/>
          <p:cNvSpPr/>
          <p:nvPr/>
        </p:nvSpPr>
        <p:spPr>
          <a:xfrm>
            <a:off x="10102204" y="3947799"/>
            <a:ext cx="903449" cy="235444"/>
          </a:xfrm>
          <a:prstGeom prst="rect">
            <a:avLst/>
          </a:prstGeom>
          <a:noFill/>
          <a:ln cap="flat" cmpd="sng" w="12700">
            <a:solidFill>
              <a:srgbClr val="B272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niversity Marks | Strategic Communications and Marketing" id="721" name="Google Shape;721;p18"/>
          <p:cNvPicPr preferRelativeResize="0"/>
          <p:nvPr/>
        </p:nvPicPr>
        <p:blipFill rotWithShape="1">
          <a:blip r:embed="rId7">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9"/>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Home Page</a:t>
            </a:r>
            <a:endParaRPr/>
          </a:p>
        </p:txBody>
      </p:sp>
      <p:sp>
        <p:nvSpPr>
          <p:cNvPr id="727" name="Google Shape;727;p1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28" name="Google Shape;728;p1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29" name="Google Shape;729;p1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30" name="Google Shape;730;p19"/>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31" name="Google Shape;731;p19"/>
          <p:cNvPicPr preferRelativeResize="0"/>
          <p:nvPr/>
        </p:nvPicPr>
        <p:blipFill rotWithShape="1">
          <a:blip r:embed="rId4">
            <a:alphaModFix/>
          </a:blip>
          <a:srcRect b="0" l="0" r="0" t="0"/>
          <a:stretch/>
        </p:blipFill>
        <p:spPr>
          <a:xfrm>
            <a:off x="123518" y="872993"/>
            <a:ext cx="11944964" cy="511201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
          <p:cNvSpPr txBox="1"/>
          <p:nvPr>
            <p:ph type="title"/>
          </p:nvPr>
        </p:nvSpPr>
        <p:spPr>
          <a:xfrm>
            <a:off x="422899" y="540168"/>
            <a:ext cx="10624949" cy="10728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Agenda</a:t>
            </a:r>
            <a:endParaRPr/>
          </a:p>
        </p:txBody>
      </p:sp>
      <p:pic>
        <p:nvPicPr>
          <p:cNvPr descr="A tree in a white pot&#10;" id="411" name="Google Shape;411;p2"/>
          <p:cNvPicPr preferRelativeResize="0"/>
          <p:nvPr>
            <p:ph idx="2" type="pic"/>
          </p:nvPr>
        </p:nvPicPr>
        <p:blipFill rotWithShape="1">
          <a:blip r:embed="rId3">
            <a:alphaModFix/>
          </a:blip>
          <a:srcRect b="0" l="0" r="0" t="0"/>
          <a:stretch/>
        </p:blipFill>
        <p:spPr>
          <a:xfrm>
            <a:off x="0" y="2577775"/>
            <a:ext cx="2587752" cy="1764792"/>
          </a:xfrm>
          <a:prstGeom prst="rect">
            <a:avLst/>
          </a:prstGeom>
          <a:solidFill>
            <a:schemeClr val="accent3"/>
          </a:solidFill>
          <a:ln>
            <a:noFill/>
          </a:ln>
        </p:spPr>
      </p:pic>
      <p:pic>
        <p:nvPicPr>
          <p:cNvPr descr="vase with pink flowers, bowls" id="412" name="Google Shape;412;p2"/>
          <p:cNvPicPr preferRelativeResize="0"/>
          <p:nvPr>
            <p:ph idx="3" type="pic"/>
          </p:nvPr>
        </p:nvPicPr>
        <p:blipFill rotWithShape="1">
          <a:blip r:embed="rId4">
            <a:alphaModFix/>
          </a:blip>
          <a:srcRect b="0" l="0" r="0" t="0"/>
          <a:stretch/>
        </p:blipFill>
        <p:spPr>
          <a:xfrm>
            <a:off x="0" y="4406215"/>
            <a:ext cx="2587752" cy="1764792"/>
          </a:xfrm>
          <a:prstGeom prst="rect">
            <a:avLst/>
          </a:prstGeom>
          <a:solidFill>
            <a:schemeClr val="accent3"/>
          </a:solidFill>
          <a:ln>
            <a:noFill/>
          </a:ln>
        </p:spPr>
      </p:pic>
      <p:pic>
        <p:nvPicPr>
          <p:cNvPr descr="Candles hanging" id="413" name="Google Shape;413;p2"/>
          <p:cNvPicPr preferRelativeResize="0"/>
          <p:nvPr>
            <p:ph idx="4" type="pic"/>
          </p:nvPr>
        </p:nvPicPr>
        <p:blipFill rotWithShape="1">
          <a:blip r:embed="rId5">
            <a:alphaModFix/>
          </a:blip>
          <a:srcRect b="0" l="0" r="0" t="0"/>
          <a:stretch/>
        </p:blipFill>
        <p:spPr>
          <a:xfrm>
            <a:off x="2651760" y="2577775"/>
            <a:ext cx="1764792" cy="1764792"/>
          </a:xfrm>
          <a:prstGeom prst="rect">
            <a:avLst/>
          </a:prstGeom>
          <a:solidFill>
            <a:schemeClr val="accent3"/>
          </a:solidFill>
          <a:ln>
            <a:noFill/>
          </a:ln>
        </p:spPr>
      </p:pic>
      <p:pic>
        <p:nvPicPr>
          <p:cNvPr descr="Vase on a table with leaves" id="414" name="Google Shape;414;p2"/>
          <p:cNvPicPr preferRelativeResize="0"/>
          <p:nvPr>
            <p:ph idx="5" type="pic"/>
          </p:nvPr>
        </p:nvPicPr>
        <p:blipFill rotWithShape="1">
          <a:blip r:embed="rId6">
            <a:alphaModFix/>
          </a:blip>
          <a:srcRect b="0" l="0" r="0" t="0"/>
          <a:stretch/>
        </p:blipFill>
        <p:spPr>
          <a:xfrm>
            <a:off x="2651760" y="4406575"/>
            <a:ext cx="1764792" cy="1764792"/>
          </a:xfrm>
          <a:prstGeom prst="rect">
            <a:avLst/>
          </a:prstGeom>
          <a:solidFill>
            <a:schemeClr val="accent3"/>
          </a:solidFill>
          <a:ln>
            <a:noFill/>
          </a:ln>
        </p:spPr>
      </p:pic>
      <p:sp>
        <p:nvSpPr>
          <p:cNvPr id="415" name="Google Shape;415;p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16" name="Google Shape;416;p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17" name="Google Shape;417;p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18" name="Google Shape;418;p2"/>
          <p:cNvPicPr preferRelativeResize="0"/>
          <p:nvPr/>
        </p:nvPicPr>
        <p:blipFill rotWithShape="1">
          <a:blip r:embed="rId7">
            <a:alphaModFix/>
          </a:blip>
          <a:srcRect b="0" l="0" r="0" t="0"/>
          <a:stretch/>
        </p:blipFill>
        <p:spPr>
          <a:xfrm>
            <a:off x="0" y="1773633"/>
            <a:ext cx="4428000" cy="2568934"/>
          </a:xfrm>
          <a:prstGeom prst="rect">
            <a:avLst/>
          </a:prstGeom>
          <a:noFill/>
          <a:ln>
            <a:noFill/>
          </a:ln>
        </p:spPr>
      </p:pic>
      <p:sp>
        <p:nvSpPr>
          <p:cNvPr id="419" name="Google Shape;419;p2"/>
          <p:cNvSpPr txBox="1"/>
          <p:nvPr/>
        </p:nvSpPr>
        <p:spPr>
          <a:xfrm>
            <a:off x="4686501" y="1892913"/>
            <a:ext cx="6816651" cy="3893374"/>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Introduction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Project Goals and Objective</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Problem and Motivation</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System Design </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Architecture Design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Date Collection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Data Model</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System Implementation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Setup AWS resources </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Data Storage</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Extract, Transform, and Load (ETL)</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Modeling</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Analytics and Visualization</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Conclusion and Future Work</a:t>
            </a:r>
            <a:endParaRPr/>
          </a:p>
        </p:txBody>
      </p:sp>
      <p:sp>
        <p:nvSpPr>
          <p:cNvPr id="420" name="Google Shape;420;p2"/>
          <p:cNvSpPr/>
          <p:nvPr/>
        </p:nvSpPr>
        <p:spPr>
          <a:xfrm>
            <a:off x="-2" y="1773632"/>
            <a:ext cx="4416554" cy="2568934"/>
          </a:xfrm>
          <a:prstGeom prst="rect">
            <a:avLst/>
          </a:prstGeom>
          <a:solidFill>
            <a:srgbClr val="FCE6E3">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iversity Marks | Strategic Communications and Marketing" id="421" name="Google Shape;421;p2"/>
          <p:cNvPicPr preferRelativeResize="0"/>
          <p:nvPr/>
        </p:nvPicPr>
        <p:blipFill rotWithShape="1">
          <a:blip r:embed="rId8">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0"/>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Listings Details</a:t>
            </a:r>
            <a:endParaRPr/>
          </a:p>
        </p:txBody>
      </p:sp>
      <p:sp>
        <p:nvSpPr>
          <p:cNvPr id="737" name="Google Shape;737;p2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38" name="Google Shape;738;p2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39" name="Google Shape;739;p2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40" name="Google Shape;740;p20"/>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41" name="Google Shape;741;p20"/>
          <p:cNvPicPr preferRelativeResize="0"/>
          <p:nvPr/>
        </p:nvPicPr>
        <p:blipFill rotWithShape="1">
          <a:blip r:embed="rId4">
            <a:alphaModFix/>
          </a:blip>
          <a:srcRect b="0" l="0" r="0" t="0"/>
          <a:stretch/>
        </p:blipFill>
        <p:spPr>
          <a:xfrm>
            <a:off x="123518" y="876169"/>
            <a:ext cx="11944964" cy="510566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1"/>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School Details</a:t>
            </a:r>
            <a:endParaRPr/>
          </a:p>
        </p:txBody>
      </p:sp>
      <p:sp>
        <p:nvSpPr>
          <p:cNvPr id="747" name="Google Shape;747;p2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48" name="Google Shape;748;p2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49" name="Google Shape;749;p2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50" name="Google Shape;750;p21"/>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51" name="Google Shape;751;p21"/>
          <p:cNvPicPr preferRelativeResize="0"/>
          <p:nvPr/>
        </p:nvPicPr>
        <p:blipFill rotWithShape="1">
          <a:blip r:embed="rId4">
            <a:alphaModFix/>
          </a:blip>
          <a:srcRect b="0" l="0" r="0" t="0"/>
          <a:stretch/>
        </p:blipFill>
        <p:spPr>
          <a:xfrm>
            <a:off x="139394" y="888869"/>
            <a:ext cx="11913212" cy="508026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22"/>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California Housing Market Application Site</a:t>
            </a:r>
            <a:endParaRPr/>
          </a:p>
        </p:txBody>
      </p:sp>
      <p:sp>
        <p:nvSpPr>
          <p:cNvPr id="757" name="Google Shape;757;p2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58" name="Google Shape;758;p2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59" name="Google Shape;759;p2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60" name="Google Shape;760;p22"/>
          <p:cNvSpPr txBox="1"/>
          <p:nvPr/>
        </p:nvSpPr>
        <p:spPr>
          <a:xfrm>
            <a:off x="589379" y="822325"/>
            <a:ext cx="6904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Website Link</a:t>
            </a:r>
            <a:endParaRPr sz="1800">
              <a:solidFill>
                <a:schemeClr val="dk1"/>
              </a:solidFill>
              <a:latin typeface="Arial"/>
              <a:ea typeface="Arial"/>
              <a:cs typeface="Arial"/>
              <a:sym typeface="Arial"/>
            </a:endParaRPr>
          </a:p>
        </p:txBody>
      </p:sp>
      <p:pic>
        <p:nvPicPr>
          <p:cNvPr descr="University Marks | Strategic Communications and Marketing" id="761" name="Google Shape;761;p22"/>
          <p:cNvPicPr preferRelativeResize="0"/>
          <p:nvPr/>
        </p:nvPicPr>
        <p:blipFill rotWithShape="1">
          <a:blip r:embed="rId4">
            <a:alphaModFix/>
          </a:blip>
          <a:srcRect b="26292" l="0" r="0" t="20524"/>
          <a:stretch/>
        </p:blipFill>
        <p:spPr>
          <a:xfrm>
            <a:off x="9224049" y="34290"/>
            <a:ext cx="2178519" cy="799043"/>
          </a:xfrm>
          <a:prstGeom prst="rect">
            <a:avLst/>
          </a:prstGeom>
          <a:noFill/>
          <a:ln>
            <a:noFill/>
          </a:ln>
        </p:spPr>
      </p:pic>
      <p:pic>
        <p:nvPicPr>
          <p:cNvPr id="762" name="Google Shape;762;p22"/>
          <p:cNvPicPr preferRelativeResize="0"/>
          <p:nvPr/>
        </p:nvPicPr>
        <p:blipFill rotWithShape="1">
          <a:blip r:embed="rId5">
            <a:alphaModFix/>
          </a:blip>
          <a:srcRect b="0" l="0" r="0" t="0"/>
          <a:stretch/>
        </p:blipFill>
        <p:spPr>
          <a:xfrm>
            <a:off x="1952244" y="1198137"/>
            <a:ext cx="4430639" cy="4904050"/>
          </a:xfrm>
          <a:prstGeom prst="rect">
            <a:avLst/>
          </a:prstGeom>
          <a:noFill/>
          <a:ln cap="flat" cmpd="sng" w="9525">
            <a:solidFill>
              <a:schemeClr val="dk2"/>
            </a:solidFill>
            <a:prstDash val="solid"/>
            <a:round/>
            <a:headEnd len="sm" w="sm" type="none"/>
            <a:tailEnd len="sm" w="sm" type="none"/>
          </a:ln>
        </p:spPr>
      </p:pic>
      <p:pic>
        <p:nvPicPr>
          <p:cNvPr id="763" name="Google Shape;763;p22"/>
          <p:cNvPicPr preferRelativeResize="0"/>
          <p:nvPr/>
        </p:nvPicPr>
        <p:blipFill rotWithShape="1">
          <a:blip r:embed="rId6">
            <a:alphaModFix/>
          </a:blip>
          <a:srcRect b="0" l="0" r="0" t="0"/>
          <a:stretch/>
        </p:blipFill>
        <p:spPr>
          <a:xfrm>
            <a:off x="6628026" y="1215233"/>
            <a:ext cx="3418031" cy="4904050"/>
          </a:xfrm>
          <a:prstGeom prst="rect">
            <a:avLst/>
          </a:prstGeom>
          <a:noFill/>
          <a:ln cap="flat" cmpd="sng" w="9525">
            <a:solidFill>
              <a:schemeClr val="dk2"/>
            </a:solidFill>
            <a:prstDash val="solid"/>
            <a:round/>
            <a:headEnd len="sm" w="sm" type="none"/>
            <a:tailEnd len="sm" w="sm" type="none"/>
          </a:ln>
        </p:spPr>
      </p:pic>
      <p:pic>
        <p:nvPicPr>
          <p:cNvPr descr="Domain internet web icon blue color Royalty Free Vector" id="764" name="Google Shape;764;p22"/>
          <p:cNvPicPr preferRelativeResize="0"/>
          <p:nvPr/>
        </p:nvPicPr>
        <p:blipFill rotWithShape="1">
          <a:blip r:embed="rId7">
            <a:alphaModFix/>
          </a:blip>
          <a:srcRect b="12760" l="0" r="-7701" t="0"/>
          <a:stretch/>
        </p:blipFill>
        <p:spPr>
          <a:xfrm>
            <a:off x="254627" y="778081"/>
            <a:ext cx="445476" cy="3892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2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4"/>
            </a:pPr>
            <a:r>
              <a:rPr lang="en-US"/>
              <a:t>Conclusion and Future Work</a:t>
            </a:r>
            <a:endParaRPr/>
          </a:p>
        </p:txBody>
      </p:sp>
      <p:pic>
        <p:nvPicPr>
          <p:cNvPr descr="Vase on a table with leaves, books, ornament, chair" id="770" name="Google Shape;770;p23"/>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24"/>
          <p:cNvSpPr txBox="1"/>
          <p:nvPr>
            <p:ph type="ctrTitle"/>
          </p:nvPr>
        </p:nvSpPr>
        <p:spPr>
          <a:xfrm>
            <a:off x="422898" y="234778"/>
            <a:ext cx="4711825" cy="14828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Conclusion and Future Work</a:t>
            </a:r>
            <a:endParaRPr/>
          </a:p>
        </p:txBody>
      </p:sp>
      <p:sp>
        <p:nvSpPr>
          <p:cNvPr id="776" name="Google Shape;776;p24"/>
          <p:cNvSpPr txBox="1"/>
          <p:nvPr>
            <p:ph idx="1" type="subTitle"/>
          </p:nvPr>
        </p:nvSpPr>
        <p:spPr>
          <a:xfrm>
            <a:off x="422899" y="1841157"/>
            <a:ext cx="6115061" cy="447771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695"/>
              <a:buNone/>
            </a:pPr>
            <a:r>
              <a:rPr lang="en-US" sz="1800">
                <a:solidFill>
                  <a:schemeClr val="dk1"/>
                </a:solidFill>
              </a:rPr>
              <a:t>Overall, </a:t>
            </a:r>
            <a:endParaRPr sz="1800">
              <a:solidFill>
                <a:schemeClr val="dk1"/>
              </a:solidFill>
            </a:endParaRPr>
          </a:p>
          <a:p>
            <a:pPr indent="-285750" lvl="0" marL="285750" rtl="0" algn="l">
              <a:lnSpc>
                <a:spcPct val="115000"/>
              </a:lnSpc>
              <a:spcBef>
                <a:spcPts val="0"/>
              </a:spcBef>
              <a:spcAft>
                <a:spcPts val="0"/>
              </a:spcAft>
              <a:buClr>
                <a:schemeClr val="dk1"/>
              </a:buClr>
              <a:buSzPts val="1800"/>
              <a:buFont typeface="Arial"/>
              <a:buChar char="•"/>
            </a:pPr>
            <a:r>
              <a:rPr lang="en-US" sz="1800">
                <a:solidFill>
                  <a:schemeClr val="dk1"/>
                </a:solidFill>
              </a:rPr>
              <a:t>Built a scalable ‘California Housing Market’ big data application leveraging various services in AWS cloud platform.</a:t>
            </a:r>
            <a:endParaRPr sz="1800">
              <a:solidFill>
                <a:schemeClr val="dk1"/>
              </a:solidFill>
            </a:endParaRPr>
          </a:p>
          <a:p>
            <a:pPr indent="-285750" lvl="0" marL="285750" rtl="0" algn="l">
              <a:lnSpc>
                <a:spcPct val="115000"/>
              </a:lnSpc>
              <a:spcBef>
                <a:spcPts val="0"/>
              </a:spcBef>
              <a:spcAft>
                <a:spcPts val="0"/>
              </a:spcAft>
              <a:buClr>
                <a:schemeClr val="dk1"/>
              </a:buClr>
              <a:buSzPts val="1800"/>
              <a:buFont typeface="Arial"/>
              <a:buChar char="•"/>
            </a:pPr>
            <a:r>
              <a:rPr lang="en-US" sz="1800">
                <a:solidFill>
                  <a:schemeClr val="dk1"/>
                </a:solidFill>
              </a:rPr>
              <a:t>It serves as a search platform for the home buyers to view the properties, get the best price quote and insights about house price variation due to the presence of schools</a:t>
            </a:r>
            <a:endParaRPr/>
          </a:p>
          <a:p>
            <a:pPr indent="0" lvl="0" marL="0" rtl="0" algn="l">
              <a:lnSpc>
                <a:spcPct val="115000"/>
              </a:lnSpc>
              <a:spcBef>
                <a:spcPts val="0"/>
              </a:spcBef>
              <a:spcAft>
                <a:spcPts val="0"/>
              </a:spcAft>
              <a:buClr>
                <a:schemeClr val="dk1"/>
              </a:buClr>
              <a:buSzPts val="1800"/>
              <a:buNone/>
            </a:pPr>
            <a:r>
              <a:t/>
            </a:r>
            <a:endParaRPr sz="1800">
              <a:solidFill>
                <a:schemeClr val="dk1"/>
              </a:solidFill>
            </a:endParaRPr>
          </a:p>
          <a:p>
            <a:pPr indent="0" lvl="0" marL="0" rtl="0" algn="l">
              <a:lnSpc>
                <a:spcPct val="115000"/>
              </a:lnSpc>
              <a:spcBef>
                <a:spcPts val="0"/>
              </a:spcBef>
              <a:spcAft>
                <a:spcPts val="0"/>
              </a:spcAft>
              <a:buClr>
                <a:schemeClr val="dk1"/>
              </a:buClr>
              <a:buSzPts val="1800"/>
              <a:buNone/>
            </a:pPr>
            <a:r>
              <a:rPr lang="en-US" sz="1800">
                <a:solidFill>
                  <a:schemeClr val="dk1"/>
                </a:solidFill>
              </a:rPr>
              <a:t>As a future work, </a:t>
            </a:r>
            <a:endParaRPr/>
          </a:p>
          <a:p>
            <a:pPr indent="-285750" lvl="0" marL="285750" rtl="0" algn="l">
              <a:lnSpc>
                <a:spcPct val="115000"/>
              </a:lnSpc>
              <a:spcBef>
                <a:spcPts val="0"/>
              </a:spcBef>
              <a:spcAft>
                <a:spcPts val="0"/>
              </a:spcAft>
              <a:buClr>
                <a:schemeClr val="dk1"/>
              </a:buClr>
              <a:buSzPts val="1800"/>
              <a:buFont typeface="Arial"/>
              <a:buChar char="•"/>
            </a:pPr>
            <a:r>
              <a:rPr lang="en-US" sz="1800">
                <a:solidFill>
                  <a:schemeClr val="dk1"/>
                </a:solidFill>
              </a:rPr>
              <a:t>The application can be improvised to use AWS Kinesis to live capture the data and analytics</a:t>
            </a:r>
            <a:endParaRPr/>
          </a:p>
          <a:p>
            <a:pPr indent="-285750" lvl="0" marL="285750" rtl="0" algn="l">
              <a:lnSpc>
                <a:spcPct val="115000"/>
              </a:lnSpc>
              <a:spcBef>
                <a:spcPts val="0"/>
              </a:spcBef>
              <a:spcAft>
                <a:spcPts val="0"/>
              </a:spcAft>
              <a:buClr>
                <a:schemeClr val="dk1"/>
              </a:buClr>
              <a:buSzPts val="1800"/>
              <a:buFont typeface="Arial"/>
              <a:buChar char="•"/>
            </a:pPr>
            <a:r>
              <a:rPr lang="en-US" sz="1800">
                <a:solidFill>
                  <a:schemeClr val="dk1"/>
                </a:solidFill>
              </a:rPr>
              <a:t>Event triggering through AWS Lambda to connect various AWS componet’s and data pipeline for continuous deployment and execution in a single click</a:t>
            </a:r>
            <a:endParaRPr sz="1800">
              <a:solidFill>
                <a:schemeClr val="dk1"/>
              </a:solidFill>
            </a:endParaRPr>
          </a:p>
          <a:p>
            <a:pPr indent="0" lvl="0" marL="0" rtl="0" algn="l">
              <a:lnSpc>
                <a:spcPct val="115000"/>
              </a:lnSpc>
              <a:spcBef>
                <a:spcPts val="0"/>
              </a:spcBef>
              <a:spcAft>
                <a:spcPts val="0"/>
              </a:spcAft>
              <a:buClr>
                <a:schemeClr val="dk1"/>
              </a:buClr>
              <a:buSzPts val="734"/>
              <a:buFont typeface="Arial"/>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847">
              <a:solidFill>
                <a:schemeClr val="dk1"/>
              </a:solidFill>
              <a:latin typeface="Calibri"/>
              <a:ea typeface="Calibri"/>
              <a:cs typeface="Calibri"/>
              <a:sym typeface="Calibri"/>
            </a:endParaRPr>
          </a:p>
          <a:p>
            <a:pPr indent="-387350" lvl="1" marL="971550" rtl="0" algn="l">
              <a:lnSpc>
                <a:spcPct val="140000"/>
              </a:lnSpc>
              <a:spcBef>
                <a:spcPts val="0"/>
              </a:spcBef>
              <a:spcAft>
                <a:spcPts val="0"/>
              </a:spcAft>
              <a:buSzPts val="2000"/>
              <a:buFont typeface="Arial"/>
              <a:buNone/>
            </a:pPr>
            <a:r>
              <a:t/>
            </a:r>
            <a:endParaRPr/>
          </a:p>
        </p:txBody>
      </p:sp>
      <p:pic>
        <p:nvPicPr>
          <p:cNvPr descr="Vase on a table with leaves, books, ornament, chair" id="777" name="Google Shape;777;p24"/>
          <p:cNvPicPr preferRelativeResize="0"/>
          <p:nvPr>
            <p:ph idx="2" type="pic"/>
          </p:nvPr>
        </p:nvPicPr>
        <p:blipFill rotWithShape="1">
          <a:blip r:embed="rId3">
            <a:alphaModFix/>
          </a:blip>
          <a:srcRect b="0" l="0" r="0" t="0"/>
          <a:stretch/>
        </p:blipFill>
        <p:spPr>
          <a:xfrm>
            <a:off x="6791327" y="0"/>
            <a:ext cx="4711825" cy="6848856"/>
          </a:xfrm>
          <a:prstGeom prst="rect">
            <a:avLst/>
          </a:prstGeom>
          <a:solidFill>
            <a:schemeClr val="accent3"/>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2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Arial"/>
              <a:buNone/>
            </a:pPr>
            <a:r>
              <a:rPr lang="en-US"/>
              <a:t>References</a:t>
            </a:r>
            <a:endParaRPr/>
          </a:p>
        </p:txBody>
      </p:sp>
      <p:sp>
        <p:nvSpPr>
          <p:cNvPr id="783" name="Google Shape;783;p25"/>
          <p:cNvSpPr txBox="1"/>
          <p:nvPr>
            <p:ph idx="1" type="body"/>
          </p:nvPr>
        </p:nvSpPr>
        <p:spPr>
          <a:xfrm>
            <a:off x="420625" y="1474470"/>
            <a:ext cx="10946892" cy="4789169"/>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20000"/>
              </a:lnSpc>
              <a:spcBef>
                <a:spcPts val="0"/>
              </a:spcBef>
              <a:spcAft>
                <a:spcPts val="0"/>
              </a:spcAft>
              <a:buSzPct val="100000"/>
              <a:buFont typeface="Arial"/>
              <a:buChar char="•"/>
            </a:pPr>
            <a:r>
              <a:rPr lang="en-US" u="sng">
                <a:solidFill>
                  <a:schemeClr val="hlink"/>
                </a:solidFill>
                <a:hlinkClick r:id="rId3"/>
              </a:rPr>
              <a:t>https://www.dreamstime.com/illustration/california-houses.html</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4"/>
              </a:rPr>
              <a:t>https://templates.office.com/en-us/presentations</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5"/>
              </a:rPr>
              <a:t>https://homeshots.us/</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6"/>
              </a:rPr>
              <a:t>https://www.ccsa.org/what-we-do/student-success</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7"/>
              </a:rPr>
              <a:t>https://www.zillow.com/homes/for_sale/</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8"/>
              </a:rPr>
              <a:t>https://www.tableau.com/</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9"/>
              </a:rPr>
              <a:t>https://public.tableau.com/app/discover</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0"/>
              </a:rPr>
              <a:t>https://www.zillow.com/https://jupyter.org/</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1"/>
              </a:rPr>
              <a:t>https://www.wix.com/</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2"/>
              </a:rPr>
              <a:t>https://www.dreamstime.com/illustration/california-houses.html</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3"/>
              </a:rPr>
              <a:t>https://templates.office.com/en-us/presentations</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4"/>
              </a:rPr>
              <a:t>https://homeshots.us/</a:t>
            </a:r>
            <a:endParaRPr/>
          </a:p>
          <a:p>
            <a:pPr indent="-342900" lvl="0" marL="342900" rtl="0" algn="l">
              <a:lnSpc>
                <a:spcPct val="120000"/>
              </a:lnSpc>
              <a:spcBef>
                <a:spcPts val="1000"/>
              </a:spcBef>
              <a:spcAft>
                <a:spcPts val="0"/>
              </a:spcAft>
              <a:buSzPct val="100000"/>
              <a:buFont typeface="Arial"/>
              <a:buChar char="•"/>
            </a:pPr>
            <a:r>
              <a:rPr lang="en-US" u="sng">
                <a:solidFill>
                  <a:schemeClr val="hlink"/>
                </a:solidFill>
                <a:hlinkClick r:id="rId15"/>
              </a:rPr>
              <a:t>https://docs.aws.amazon.com/AWSCloudFormation/latest/UserGuide/cfn-whatis-howdoesitwork.html</a:t>
            </a:r>
            <a:endParaRPr/>
          </a:p>
        </p:txBody>
      </p:sp>
      <p:sp>
        <p:nvSpPr>
          <p:cNvPr id="784" name="Google Shape;784;p2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85" name="Google Shape;785;p2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86" name="Google Shape;786;p2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87" name="Google Shape;787;p25"/>
          <p:cNvPicPr preferRelativeResize="0"/>
          <p:nvPr/>
        </p:nvPicPr>
        <p:blipFill rotWithShape="1">
          <a:blip r:embed="rId16">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6"/>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p>
            <a:pPr indent="0" lvl="0" marL="0" rtl="0" algn="l">
              <a:lnSpc>
                <a:spcPct val="53846"/>
              </a:lnSpc>
              <a:spcBef>
                <a:spcPts val="0"/>
              </a:spcBef>
              <a:spcAft>
                <a:spcPts val="0"/>
              </a:spcAft>
              <a:buClr>
                <a:schemeClr val="dk2"/>
              </a:buClr>
              <a:buSzPts val="5200"/>
              <a:buFont typeface="Arial"/>
              <a:buNone/>
            </a:pPr>
            <a:r>
              <a:rPr lang="en-US"/>
              <a:t>Team</a:t>
            </a:r>
            <a:endParaRPr/>
          </a:p>
        </p:txBody>
      </p:sp>
      <p:sp>
        <p:nvSpPr>
          <p:cNvPr id="793" name="Google Shape;793;p2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94" name="Google Shape;794;p2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95" name="Google Shape;795;p2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96" name="Google Shape;796;p26"/>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97" name="Google Shape;797;p26"/>
          <p:cNvPicPr preferRelativeResize="0"/>
          <p:nvPr/>
        </p:nvPicPr>
        <p:blipFill rotWithShape="1">
          <a:blip r:embed="rId4">
            <a:alphaModFix/>
          </a:blip>
          <a:srcRect b="0" l="0" r="0" t="0"/>
          <a:stretch/>
        </p:blipFill>
        <p:spPr>
          <a:xfrm>
            <a:off x="454939" y="1623060"/>
            <a:ext cx="10986065" cy="30608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27"/>
          <p:cNvPicPr preferRelativeResize="0"/>
          <p:nvPr/>
        </p:nvPicPr>
        <p:blipFill rotWithShape="1">
          <a:blip r:embed="rId3">
            <a:alphaModFix/>
          </a:blip>
          <a:srcRect b="0" l="0" r="0" t="0"/>
          <a:stretch/>
        </p:blipFill>
        <p:spPr>
          <a:xfrm>
            <a:off x="-11798" y="0"/>
            <a:ext cx="11502000" cy="4025718"/>
          </a:xfrm>
          <a:prstGeom prst="rect">
            <a:avLst/>
          </a:prstGeom>
          <a:noFill/>
          <a:ln>
            <a:noFill/>
          </a:ln>
        </p:spPr>
      </p:pic>
      <p:sp>
        <p:nvSpPr>
          <p:cNvPr id="803" name="Google Shape;803;p2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804" name="Google Shape;804;p2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805" name="Google Shape;805;p2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06" name="Google Shape;806;p27"/>
          <p:cNvSpPr txBox="1"/>
          <p:nvPr/>
        </p:nvSpPr>
        <p:spPr>
          <a:xfrm>
            <a:off x="422899" y="4342767"/>
            <a:ext cx="6467547" cy="15586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2"/>
              </a:buClr>
              <a:buSzPts val="4400"/>
              <a:buFont typeface="Arial"/>
              <a:buNone/>
            </a:pPr>
            <a:r>
              <a:rPr lang="en-US" sz="4400">
                <a:solidFill>
                  <a:schemeClr val="dk2"/>
                </a:solidFill>
                <a:latin typeface="Arial"/>
                <a:ea typeface="Arial"/>
                <a:cs typeface="Arial"/>
                <a:sym typeface="Arial"/>
              </a:rPr>
              <a:t>Thank You</a:t>
            </a:r>
            <a:endParaRPr/>
          </a:p>
          <a:p>
            <a:pPr indent="0" lvl="0" marL="0" marR="0" rtl="0" algn="l">
              <a:lnSpc>
                <a:spcPct val="90000"/>
              </a:lnSpc>
              <a:spcBef>
                <a:spcPts val="0"/>
              </a:spcBef>
              <a:spcAft>
                <a:spcPts val="0"/>
              </a:spcAft>
              <a:buClr>
                <a:schemeClr val="dk2"/>
              </a:buClr>
              <a:buSzPts val="4400"/>
              <a:buFont typeface="Arial"/>
              <a:buNone/>
            </a:pPr>
            <a:r>
              <a:t/>
            </a:r>
            <a:endParaRPr sz="44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a:pPr>
            <a:r>
              <a:rPr lang="en-US"/>
              <a:t>Introduction</a:t>
            </a:r>
            <a:endParaRPr/>
          </a:p>
        </p:txBody>
      </p:sp>
      <p:sp>
        <p:nvSpPr>
          <p:cNvPr id="427" name="Google Shape;427;p3"/>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40000"/>
              </a:lnSpc>
              <a:spcBef>
                <a:spcPts val="0"/>
              </a:spcBef>
              <a:spcAft>
                <a:spcPts val="0"/>
              </a:spcAft>
              <a:buSzPts val="2000"/>
              <a:buFont typeface="Arial"/>
              <a:buAutoNum type="alphaLcPeriod"/>
            </a:pPr>
            <a:r>
              <a:rPr lang="en-US"/>
              <a:t>Project Goals and Objective</a:t>
            </a:r>
            <a:endParaRPr/>
          </a:p>
          <a:p>
            <a:pPr indent="-514350" lvl="1" marL="971550" rtl="0" algn="l">
              <a:lnSpc>
                <a:spcPct val="140000"/>
              </a:lnSpc>
              <a:spcBef>
                <a:spcPts val="500"/>
              </a:spcBef>
              <a:spcAft>
                <a:spcPts val="0"/>
              </a:spcAft>
              <a:buSzPts val="2000"/>
              <a:buFont typeface="Arial"/>
              <a:buAutoNum type="alphaLcPeriod"/>
            </a:pPr>
            <a:r>
              <a:rPr lang="en-US"/>
              <a:t>Problem and Motivation</a:t>
            </a:r>
            <a:endParaRPr/>
          </a:p>
        </p:txBody>
      </p:sp>
      <p:pic>
        <p:nvPicPr>
          <p:cNvPr descr="Vase on a table with leaves, books, ornament, chair" id="428" name="Google Shape;428;p3"/>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Project Goals and Objectives</a:t>
            </a:r>
            <a:endParaRPr/>
          </a:p>
        </p:txBody>
      </p:sp>
      <p:pic>
        <p:nvPicPr>
          <p:cNvPr descr="Kitchen Light Bar chairs" id="434" name="Google Shape;434;p4"/>
          <p:cNvPicPr preferRelativeResize="0"/>
          <p:nvPr>
            <p:ph idx="2" type="pic"/>
          </p:nvPr>
        </p:nvPicPr>
        <p:blipFill rotWithShape="1">
          <a:blip r:embed="rId3">
            <a:alphaModFix/>
          </a:blip>
          <a:srcRect b="0" l="0" r="0" t="0"/>
          <a:stretch/>
        </p:blipFill>
        <p:spPr>
          <a:xfrm>
            <a:off x="0" y="685800"/>
            <a:ext cx="3072384" cy="5486344"/>
          </a:xfrm>
          <a:prstGeom prst="rect">
            <a:avLst/>
          </a:prstGeom>
          <a:solidFill>
            <a:schemeClr val="accent3"/>
          </a:solidFill>
          <a:ln>
            <a:noFill/>
          </a:ln>
        </p:spPr>
      </p:pic>
      <p:pic>
        <p:nvPicPr>
          <p:cNvPr descr="Vase on a table with leaves" id="435" name="Google Shape;435;p4"/>
          <p:cNvPicPr preferRelativeResize="0"/>
          <p:nvPr>
            <p:ph idx="3" type="pic"/>
          </p:nvPr>
        </p:nvPicPr>
        <p:blipFill rotWithShape="1">
          <a:blip r:embed="rId4">
            <a:alphaModFix/>
          </a:blip>
          <a:srcRect b="0" l="0" r="0" t="0"/>
          <a:stretch/>
        </p:blipFill>
        <p:spPr>
          <a:xfrm>
            <a:off x="3154680" y="685800"/>
            <a:ext cx="3072384" cy="5486344"/>
          </a:xfrm>
          <a:prstGeom prst="rect">
            <a:avLst/>
          </a:prstGeom>
          <a:solidFill>
            <a:schemeClr val="accent3"/>
          </a:solidFill>
          <a:ln>
            <a:noFill/>
          </a:ln>
        </p:spPr>
      </p:pic>
      <p:sp>
        <p:nvSpPr>
          <p:cNvPr id="436" name="Google Shape;436;p4"/>
          <p:cNvSpPr txBox="1"/>
          <p:nvPr>
            <p:ph idx="1" type="body"/>
          </p:nvPr>
        </p:nvSpPr>
        <p:spPr>
          <a:xfrm>
            <a:off x="6602551" y="2870344"/>
            <a:ext cx="4713149" cy="3299863"/>
          </a:xfrm>
          <a:prstGeom prst="rect">
            <a:avLst/>
          </a:prstGeom>
          <a:noFill/>
          <a:ln>
            <a:noFill/>
          </a:ln>
        </p:spPr>
        <p:txBody>
          <a:bodyPr anchorCtr="0" anchor="t" bIns="45700" lIns="91425" spcFirstLastPara="1" rIns="91425" wrap="square" tIns="45700">
            <a:normAutofit/>
          </a:bodyPr>
          <a:lstStyle/>
          <a:p>
            <a:pPr indent="-342900" lvl="0" marL="342900" rtl="0" algn="just">
              <a:lnSpc>
                <a:spcPct val="200000"/>
              </a:lnSpc>
              <a:spcBef>
                <a:spcPts val="0"/>
              </a:spcBef>
              <a:spcAft>
                <a:spcPts val="0"/>
              </a:spcAft>
              <a:buSzPts val="1600"/>
              <a:buFont typeface="Noto Sans Symbols"/>
              <a:buChar char="−"/>
            </a:pPr>
            <a:r>
              <a:rPr lang="en-US" sz="1600" u="none" strike="noStrike">
                <a:latin typeface="Times New Roman"/>
                <a:ea typeface="Times New Roman"/>
                <a:cs typeface="Times New Roman"/>
                <a:sym typeface="Times New Roman"/>
              </a:rPr>
              <a:t>Build California housing market application to ease the process of housing property search for the customers based on their preferred buying criteria</a:t>
            </a:r>
            <a:endParaRPr sz="1600" u="none" strike="noStrike">
              <a:latin typeface="Arial"/>
              <a:ea typeface="Arial"/>
              <a:cs typeface="Arial"/>
              <a:sym typeface="Arial"/>
            </a:endParaRPr>
          </a:p>
          <a:p>
            <a:pPr indent="-342900" lvl="0" marL="342900" rtl="0" algn="just">
              <a:lnSpc>
                <a:spcPct val="200000"/>
              </a:lnSpc>
              <a:spcBef>
                <a:spcPts val="1000"/>
              </a:spcBef>
              <a:spcAft>
                <a:spcPts val="0"/>
              </a:spcAft>
              <a:buSzPts val="1600"/>
              <a:buFont typeface="Noto Sans Symbols"/>
              <a:buChar char="−"/>
            </a:pPr>
            <a:r>
              <a:rPr lang="en-US" sz="1600" u="none" strike="noStrike">
                <a:latin typeface="Times New Roman"/>
                <a:ea typeface="Times New Roman"/>
                <a:cs typeface="Times New Roman"/>
                <a:sym typeface="Times New Roman"/>
              </a:rPr>
              <a:t>Influence on house/property values by the presence of public schools with higher ranking in the region</a:t>
            </a:r>
            <a:endParaRPr sz="1600"/>
          </a:p>
        </p:txBody>
      </p:sp>
      <p:sp>
        <p:nvSpPr>
          <p:cNvPr id="437" name="Google Shape;437;p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38" name="Google Shape;438;p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39" name="Google Shape;439;p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440" name="Google Shape;440;p4"/>
          <p:cNvPicPr preferRelativeResize="0"/>
          <p:nvPr/>
        </p:nvPicPr>
        <p:blipFill rotWithShape="1">
          <a:blip r:embed="rId5">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Kitchen Light Bar Chairs" id="445" name="Google Shape;445;p5"/>
          <p:cNvPicPr preferRelativeResize="0"/>
          <p:nvPr>
            <p:ph idx="2" type="pic"/>
          </p:nvPr>
        </p:nvPicPr>
        <p:blipFill rotWithShape="1">
          <a:blip r:embed="rId3">
            <a:alphaModFix/>
          </a:blip>
          <a:srcRect b="0" l="0" r="0" t="0"/>
          <a:stretch/>
        </p:blipFill>
        <p:spPr>
          <a:xfrm>
            <a:off x="6364224" y="703728"/>
            <a:ext cx="5129784" cy="1746504"/>
          </a:xfrm>
          <a:prstGeom prst="rect">
            <a:avLst/>
          </a:prstGeom>
          <a:solidFill>
            <a:schemeClr val="accent3"/>
          </a:solidFill>
          <a:ln>
            <a:noFill/>
          </a:ln>
        </p:spPr>
      </p:pic>
      <p:pic>
        <p:nvPicPr>
          <p:cNvPr descr="vase with pink flowers, bowls" id="446" name="Google Shape;446;p5"/>
          <p:cNvPicPr preferRelativeResize="0"/>
          <p:nvPr>
            <p:ph idx="3" type="pic"/>
          </p:nvPr>
        </p:nvPicPr>
        <p:blipFill rotWithShape="1">
          <a:blip r:embed="rId4">
            <a:alphaModFix/>
          </a:blip>
          <a:srcRect b="0" l="0" r="0" t="0"/>
          <a:stretch/>
        </p:blipFill>
        <p:spPr>
          <a:xfrm>
            <a:off x="6361416" y="2559960"/>
            <a:ext cx="5129784" cy="1746504"/>
          </a:xfrm>
          <a:prstGeom prst="rect">
            <a:avLst/>
          </a:prstGeom>
          <a:solidFill>
            <a:schemeClr val="accent3"/>
          </a:solidFill>
          <a:ln>
            <a:noFill/>
          </a:ln>
        </p:spPr>
      </p:pic>
      <p:pic>
        <p:nvPicPr>
          <p:cNvPr descr="A picture containing wall, indoor, white&#10;&#10;Bedroom, book, bed" id="447" name="Google Shape;447;p5"/>
          <p:cNvPicPr preferRelativeResize="0"/>
          <p:nvPr>
            <p:ph idx="4" type="pic"/>
          </p:nvPr>
        </p:nvPicPr>
        <p:blipFill rotWithShape="1">
          <a:blip r:embed="rId5">
            <a:alphaModFix/>
          </a:blip>
          <a:srcRect b="0" l="0" r="0" t="0"/>
          <a:stretch/>
        </p:blipFill>
        <p:spPr>
          <a:xfrm>
            <a:off x="6361416" y="4416192"/>
            <a:ext cx="5129784" cy="1746504"/>
          </a:xfrm>
          <a:prstGeom prst="rect">
            <a:avLst/>
          </a:prstGeom>
          <a:solidFill>
            <a:schemeClr val="accent3"/>
          </a:solidFill>
          <a:ln>
            <a:noFill/>
          </a:ln>
        </p:spPr>
      </p:pic>
      <p:sp>
        <p:nvSpPr>
          <p:cNvPr id="448" name="Google Shape;448;p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49" name="Google Shape;449;p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50" name="Google Shape;450;p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51" name="Google Shape;451;p5"/>
          <p:cNvPicPr preferRelativeResize="0"/>
          <p:nvPr/>
        </p:nvPicPr>
        <p:blipFill rotWithShape="1">
          <a:blip r:embed="rId6">
            <a:alphaModFix/>
          </a:blip>
          <a:srcRect b="0" l="0" r="0" t="0"/>
          <a:stretch/>
        </p:blipFill>
        <p:spPr>
          <a:xfrm>
            <a:off x="6361416" y="2559960"/>
            <a:ext cx="5129784" cy="1746504"/>
          </a:xfrm>
          <a:prstGeom prst="rect">
            <a:avLst/>
          </a:prstGeom>
          <a:noFill/>
          <a:ln>
            <a:noFill/>
          </a:ln>
        </p:spPr>
      </p:pic>
      <p:pic>
        <p:nvPicPr>
          <p:cNvPr id="452" name="Google Shape;452;p5"/>
          <p:cNvPicPr preferRelativeResize="0"/>
          <p:nvPr/>
        </p:nvPicPr>
        <p:blipFill rotWithShape="1">
          <a:blip r:embed="rId7">
            <a:alphaModFix/>
          </a:blip>
          <a:srcRect b="0" l="0" r="0" t="0"/>
          <a:stretch/>
        </p:blipFill>
        <p:spPr>
          <a:xfrm>
            <a:off x="6361415" y="4416192"/>
            <a:ext cx="5129783" cy="1746504"/>
          </a:xfrm>
          <a:prstGeom prst="rect">
            <a:avLst/>
          </a:prstGeom>
          <a:noFill/>
          <a:ln>
            <a:noFill/>
          </a:ln>
        </p:spPr>
      </p:pic>
      <p:sp>
        <p:nvSpPr>
          <p:cNvPr id="453" name="Google Shape;453;p5"/>
          <p:cNvSpPr txBox="1"/>
          <p:nvPr/>
        </p:nvSpPr>
        <p:spPr>
          <a:xfrm>
            <a:off x="642339" y="559709"/>
            <a:ext cx="5526630" cy="685801"/>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Problem and Motivation</a:t>
            </a:r>
            <a:endParaRPr/>
          </a:p>
        </p:txBody>
      </p:sp>
      <p:sp>
        <p:nvSpPr>
          <p:cNvPr id="454" name="Google Shape;454;p5"/>
          <p:cNvSpPr txBox="1"/>
          <p:nvPr/>
        </p:nvSpPr>
        <p:spPr>
          <a:xfrm>
            <a:off x="642339" y="1300734"/>
            <a:ext cx="5526630" cy="4368546"/>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Times New Roman"/>
                <a:ea typeface="Times New Roman"/>
                <a:cs typeface="Times New Roman"/>
                <a:sym typeface="Times New Roman"/>
              </a:rPr>
              <a:t>The surge in demand for the US housing market and shortage of inventory has made it difficult for people to find their dream home with all the features they desire with ease. Hybrid work culture resulting from the pandemic is fueling the demand in the housing market. </a:t>
            </a:r>
            <a:endParaRPr/>
          </a:p>
          <a:p>
            <a:pPr indent="0" lvl="0" marL="0" marR="0" rtl="0" algn="just">
              <a:lnSpc>
                <a:spcPct val="200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Arial"/>
                <a:ea typeface="Arial"/>
                <a:cs typeface="Arial"/>
                <a:sym typeface="Arial"/>
              </a:rPr>
              <a:t>There are various parameters that are </a:t>
            </a:r>
            <a:r>
              <a:rPr b="0" i="0" lang="en-US" sz="1400" u="none" cap="none" strike="noStrike">
                <a:solidFill>
                  <a:schemeClr val="dk1"/>
                </a:solidFill>
                <a:latin typeface="Times New Roman"/>
                <a:ea typeface="Times New Roman"/>
                <a:cs typeface="Times New Roman"/>
                <a:sym typeface="Times New Roman"/>
              </a:rPr>
              <a:t>impacting  property values such as: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School proximity</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Migration of people impacting the population density</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Crime rate</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Job opportunities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New construction</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Recreational centers </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Medical care facilities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Access to public transportation, and others</a:t>
            </a:r>
            <a:endParaRPr/>
          </a:p>
          <a:p>
            <a:pPr indent="0" lvl="0" marL="0" marR="0" rtl="0" algn="just">
              <a:lnSpc>
                <a:spcPct val="200000"/>
              </a:lnSpc>
              <a:spcBef>
                <a:spcPts val="1000"/>
              </a:spcBef>
              <a:spcAft>
                <a:spcPts val="0"/>
              </a:spcAft>
              <a:buClr>
                <a:schemeClr val="accent2"/>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2"/>
            </a:pPr>
            <a:r>
              <a:rPr lang="en-US"/>
              <a:t>System Design </a:t>
            </a:r>
            <a:endParaRPr/>
          </a:p>
        </p:txBody>
      </p:sp>
      <p:sp>
        <p:nvSpPr>
          <p:cNvPr id="460" name="Google Shape;460;p6"/>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50000"/>
              </a:lnSpc>
              <a:spcBef>
                <a:spcPts val="0"/>
              </a:spcBef>
              <a:spcAft>
                <a:spcPts val="0"/>
              </a:spcAft>
              <a:buSzPts val="2000"/>
              <a:buFont typeface="Arial"/>
              <a:buAutoNum type="alphaLcPeriod"/>
            </a:pPr>
            <a:r>
              <a:rPr lang="en-US"/>
              <a:t>Architecture Design</a:t>
            </a:r>
            <a:endParaRPr/>
          </a:p>
          <a:p>
            <a:pPr indent="-514350" lvl="1" marL="971550" rtl="0" algn="l">
              <a:lnSpc>
                <a:spcPct val="150000"/>
              </a:lnSpc>
              <a:spcBef>
                <a:spcPts val="0"/>
              </a:spcBef>
              <a:spcAft>
                <a:spcPts val="0"/>
              </a:spcAft>
              <a:buSzPts val="2000"/>
              <a:buFont typeface="Arial"/>
              <a:buAutoNum type="alphaLcPeriod"/>
            </a:pPr>
            <a:r>
              <a:rPr lang="en-US"/>
              <a:t>Data Collection </a:t>
            </a:r>
            <a:endParaRPr/>
          </a:p>
          <a:p>
            <a:pPr indent="-514350" lvl="1" marL="971550" rtl="0" algn="l">
              <a:lnSpc>
                <a:spcPct val="150000"/>
              </a:lnSpc>
              <a:spcBef>
                <a:spcPts val="0"/>
              </a:spcBef>
              <a:spcAft>
                <a:spcPts val="0"/>
              </a:spcAft>
              <a:buSzPts val="2000"/>
              <a:buFont typeface="Arial"/>
              <a:buAutoNum type="alphaLcPeriod"/>
            </a:pPr>
            <a:r>
              <a:rPr lang="en-US"/>
              <a:t>Data Model</a:t>
            </a:r>
            <a:endParaRPr/>
          </a:p>
        </p:txBody>
      </p:sp>
      <p:pic>
        <p:nvPicPr>
          <p:cNvPr descr="Vase on a table with leaves, books, ornament, chair" id="461" name="Google Shape;461;p6"/>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3600"/>
              <a:buFont typeface="Arial"/>
              <a:buNone/>
            </a:pPr>
            <a:r>
              <a:rPr lang="en-US" sz="3600">
                <a:solidFill>
                  <a:srgbClr val="000000"/>
                </a:solidFill>
              </a:rPr>
              <a:t>Architecture Design</a:t>
            </a:r>
            <a:endParaRPr/>
          </a:p>
        </p:txBody>
      </p:sp>
      <p:sp>
        <p:nvSpPr>
          <p:cNvPr id="467" name="Google Shape;467;p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68" name="Google Shape;468;p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69" name="Google Shape;469;p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470" name="Google Shape;470;p7"/>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grpSp>
        <p:nvGrpSpPr>
          <p:cNvPr id="471" name="Google Shape;471;p7"/>
          <p:cNvGrpSpPr/>
          <p:nvPr/>
        </p:nvGrpSpPr>
        <p:grpSpPr>
          <a:xfrm>
            <a:off x="1228344" y="817748"/>
            <a:ext cx="9241536" cy="5532119"/>
            <a:chOff x="640453" y="-71905"/>
            <a:chExt cx="10272897" cy="6769670"/>
          </a:xfrm>
        </p:grpSpPr>
        <p:sp>
          <p:nvSpPr>
            <p:cNvPr id="472" name="Google Shape;472;p7"/>
            <p:cNvSpPr/>
            <p:nvPr/>
          </p:nvSpPr>
          <p:spPr>
            <a:xfrm>
              <a:off x="1429157" y="778618"/>
              <a:ext cx="8665851" cy="910595"/>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3" name="Google Shape;473;p7"/>
            <p:cNvSpPr/>
            <p:nvPr/>
          </p:nvSpPr>
          <p:spPr>
            <a:xfrm>
              <a:off x="1429157" y="1756653"/>
              <a:ext cx="8665851" cy="4934146"/>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4" name="Google Shape;474;p7"/>
            <p:cNvSpPr/>
            <p:nvPr/>
          </p:nvSpPr>
          <p:spPr>
            <a:xfrm>
              <a:off x="1609156" y="4407896"/>
              <a:ext cx="3290792" cy="20892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5" name="Google Shape;475;p7"/>
            <p:cNvSpPr/>
            <p:nvPr/>
          </p:nvSpPr>
          <p:spPr>
            <a:xfrm>
              <a:off x="1429157" y="37320"/>
              <a:ext cx="8665851" cy="667517"/>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descr="Amazon S3 Online Storage" id="476" name="Google Shape;476;p7"/>
            <p:cNvPicPr preferRelativeResize="0"/>
            <p:nvPr/>
          </p:nvPicPr>
          <p:blipFill rotWithShape="1">
            <a:blip r:embed="rId4">
              <a:alphaModFix/>
            </a:blip>
            <a:srcRect b="23842" l="25345" r="25172" t="0"/>
            <a:stretch/>
          </p:blipFill>
          <p:spPr>
            <a:xfrm>
              <a:off x="2934679" y="2795474"/>
              <a:ext cx="468477" cy="543972"/>
            </a:xfrm>
            <a:prstGeom prst="rect">
              <a:avLst/>
            </a:prstGeom>
            <a:noFill/>
            <a:ln>
              <a:noFill/>
            </a:ln>
          </p:spPr>
        </p:pic>
        <p:pic>
          <p:nvPicPr>
            <p:cNvPr descr="Zillow Logo, symbol, meaning, history, PNG, brand" id="477" name="Google Shape;477;p7"/>
            <p:cNvPicPr preferRelativeResize="0"/>
            <p:nvPr/>
          </p:nvPicPr>
          <p:blipFill rotWithShape="1">
            <a:blip r:embed="rId5">
              <a:alphaModFix/>
            </a:blip>
            <a:srcRect b="0" l="0" r="0" t="0"/>
            <a:stretch/>
          </p:blipFill>
          <p:spPr>
            <a:xfrm>
              <a:off x="2253927" y="-71905"/>
              <a:ext cx="1289269" cy="725214"/>
            </a:xfrm>
            <a:prstGeom prst="rect">
              <a:avLst/>
            </a:prstGeom>
            <a:noFill/>
            <a:ln>
              <a:noFill/>
            </a:ln>
          </p:spPr>
        </p:pic>
        <p:pic>
          <p:nvPicPr>
            <p:cNvPr id="478" name="Google Shape;478;p7"/>
            <p:cNvPicPr preferRelativeResize="0"/>
            <p:nvPr/>
          </p:nvPicPr>
          <p:blipFill rotWithShape="1">
            <a:blip r:embed="rId6">
              <a:alphaModFix/>
            </a:blip>
            <a:srcRect b="0" l="0" r="0" t="0"/>
            <a:stretch/>
          </p:blipFill>
          <p:spPr>
            <a:xfrm>
              <a:off x="1743962" y="930808"/>
              <a:ext cx="630428" cy="730735"/>
            </a:xfrm>
            <a:prstGeom prst="rect">
              <a:avLst/>
            </a:prstGeom>
            <a:noFill/>
            <a:ln>
              <a:noFill/>
            </a:ln>
          </p:spPr>
        </p:pic>
        <p:cxnSp>
          <p:nvCxnSpPr>
            <p:cNvPr id="479" name="Google Shape;479;p7"/>
            <p:cNvCxnSpPr>
              <a:stCxn id="477" idx="1"/>
              <a:endCxn id="478" idx="0"/>
            </p:cNvCxnSpPr>
            <p:nvPr/>
          </p:nvCxnSpPr>
          <p:spPr>
            <a:xfrm flipH="1">
              <a:off x="2059227" y="290702"/>
              <a:ext cx="194700" cy="640200"/>
            </a:xfrm>
            <a:prstGeom prst="bentConnector2">
              <a:avLst/>
            </a:prstGeom>
            <a:noFill/>
            <a:ln cap="flat" cmpd="sng" w="9525">
              <a:solidFill>
                <a:srgbClr val="FF9933"/>
              </a:solidFill>
              <a:prstDash val="solid"/>
              <a:miter lim="800000"/>
              <a:headEnd len="sm" w="sm" type="none"/>
              <a:tailEnd len="med" w="med" type="triangle"/>
            </a:ln>
          </p:spPr>
        </p:cxnSp>
        <p:cxnSp>
          <p:nvCxnSpPr>
            <p:cNvPr id="480" name="Google Shape;480;p7"/>
            <p:cNvCxnSpPr>
              <a:stCxn id="478" idx="3"/>
            </p:cNvCxnSpPr>
            <p:nvPr/>
          </p:nvCxnSpPr>
          <p:spPr>
            <a:xfrm>
              <a:off x="2374390" y="1296175"/>
              <a:ext cx="816000" cy="1374000"/>
            </a:xfrm>
            <a:prstGeom prst="bentConnector2">
              <a:avLst/>
            </a:prstGeom>
            <a:noFill/>
            <a:ln cap="flat" cmpd="sng" w="9525">
              <a:solidFill>
                <a:srgbClr val="FF9933"/>
              </a:solidFill>
              <a:prstDash val="solid"/>
              <a:miter lim="800000"/>
              <a:headEnd len="sm" w="sm" type="none"/>
              <a:tailEnd len="med" w="med" type="triangle"/>
            </a:ln>
          </p:spPr>
        </p:cxnSp>
        <p:cxnSp>
          <p:nvCxnSpPr>
            <p:cNvPr id="481" name="Google Shape;481;p7"/>
            <p:cNvCxnSpPr>
              <a:endCxn id="482" idx="2"/>
            </p:cNvCxnSpPr>
            <p:nvPr/>
          </p:nvCxnSpPr>
          <p:spPr>
            <a:xfrm flipH="1" rot="10800000">
              <a:off x="2700698" y="3724447"/>
              <a:ext cx="520500" cy="283800"/>
            </a:xfrm>
            <a:prstGeom prst="bentConnector2">
              <a:avLst/>
            </a:prstGeom>
            <a:noFill/>
            <a:ln cap="flat" cmpd="sng" w="9525">
              <a:solidFill>
                <a:srgbClr val="FF9933"/>
              </a:solidFill>
              <a:prstDash val="dash"/>
              <a:miter lim="800000"/>
              <a:headEnd len="sm" w="sm" type="none"/>
              <a:tailEnd len="med" w="med" type="triangle"/>
            </a:ln>
          </p:spPr>
        </p:cxnSp>
        <p:cxnSp>
          <p:nvCxnSpPr>
            <p:cNvPr id="483" name="Google Shape;483;p7"/>
            <p:cNvCxnSpPr>
              <a:stCxn id="484" idx="3"/>
            </p:cNvCxnSpPr>
            <p:nvPr/>
          </p:nvCxnSpPr>
          <p:spPr>
            <a:xfrm flipH="1">
              <a:off x="2316868" y="4008316"/>
              <a:ext cx="594000" cy="1152000"/>
            </a:xfrm>
            <a:prstGeom prst="bentConnector4">
              <a:avLst>
                <a:gd fmla="val 11743" name="adj1"/>
                <a:gd fmla="val 58174" name="adj2"/>
              </a:avLst>
            </a:prstGeom>
            <a:noFill/>
            <a:ln cap="flat" cmpd="sng" w="9525">
              <a:solidFill>
                <a:srgbClr val="FF9933"/>
              </a:solidFill>
              <a:prstDash val="dash"/>
              <a:miter lim="800000"/>
              <a:headEnd len="sm" w="sm" type="none"/>
              <a:tailEnd len="med" w="med" type="triangle"/>
            </a:ln>
          </p:spPr>
        </p:cxnSp>
        <p:grpSp>
          <p:nvGrpSpPr>
            <p:cNvPr id="485" name="Google Shape;485;p7"/>
            <p:cNvGrpSpPr/>
            <p:nvPr/>
          </p:nvGrpSpPr>
          <p:grpSpPr>
            <a:xfrm>
              <a:off x="1535427" y="3263944"/>
              <a:ext cx="1375441" cy="975204"/>
              <a:chOff x="1535427" y="3263944"/>
              <a:chExt cx="1375441" cy="975204"/>
            </a:xfrm>
          </p:grpSpPr>
          <p:sp>
            <p:nvSpPr>
              <p:cNvPr id="484" name="Google Shape;484;p7"/>
              <p:cNvSpPr txBox="1"/>
              <p:nvPr/>
            </p:nvSpPr>
            <p:spPr>
              <a:xfrm>
                <a:off x="1535427" y="3777483"/>
                <a:ext cx="13754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CloudFormation Stack</a:t>
                </a:r>
                <a:endParaRPr/>
              </a:p>
            </p:txBody>
          </p:sp>
          <p:pic>
            <p:nvPicPr>
              <p:cNvPr descr="Aws Cloudformation Logo PNG Vectors Free Download" id="486" name="Google Shape;486;p7"/>
              <p:cNvPicPr preferRelativeResize="0"/>
              <p:nvPr/>
            </p:nvPicPr>
            <p:blipFill rotWithShape="1">
              <a:blip r:embed="rId7">
                <a:alphaModFix/>
              </a:blip>
              <a:srcRect b="0" l="0" r="0" t="0"/>
              <a:stretch/>
            </p:blipFill>
            <p:spPr>
              <a:xfrm>
                <a:off x="1673792" y="3263944"/>
                <a:ext cx="511340" cy="511340"/>
              </a:xfrm>
              <a:prstGeom prst="rect">
                <a:avLst/>
              </a:prstGeom>
              <a:noFill/>
              <a:ln>
                <a:noFill/>
              </a:ln>
            </p:spPr>
          </p:pic>
        </p:grpSp>
        <p:sp>
          <p:nvSpPr>
            <p:cNvPr id="487" name="Google Shape;487;p7"/>
            <p:cNvSpPr txBox="1"/>
            <p:nvPr/>
          </p:nvSpPr>
          <p:spPr>
            <a:xfrm>
              <a:off x="1676991" y="5794201"/>
              <a:ext cx="133968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Glue Data Catalog</a:t>
              </a:r>
              <a:endParaRPr/>
            </a:p>
          </p:txBody>
        </p:sp>
        <p:grpSp>
          <p:nvGrpSpPr>
            <p:cNvPr id="488" name="Google Shape;488;p7"/>
            <p:cNvGrpSpPr/>
            <p:nvPr/>
          </p:nvGrpSpPr>
          <p:grpSpPr>
            <a:xfrm>
              <a:off x="3180469" y="5218021"/>
              <a:ext cx="1627739" cy="848667"/>
              <a:chOff x="1978550" y="5756913"/>
              <a:chExt cx="1627739" cy="848667"/>
            </a:xfrm>
          </p:grpSpPr>
          <p:pic>
            <p:nvPicPr>
              <p:cNvPr descr="AWS Glue Integrations | AWS Glue Connectors and Automation | Tray.io" id="489" name="Google Shape;489;p7"/>
              <p:cNvPicPr preferRelativeResize="0"/>
              <p:nvPr/>
            </p:nvPicPr>
            <p:blipFill rotWithShape="1">
              <a:blip r:embed="rId8">
                <a:alphaModFix/>
              </a:blip>
              <a:srcRect b="0" l="0" r="0" t="0"/>
              <a:stretch/>
            </p:blipFill>
            <p:spPr>
              <a:xfrm>
                <a:off x="2507376" y="5756913"/>
                <a:ext cx="612609" cy="612609"/>
              </a:xfrm>
              <a:prstGeom prst="rect">
                <a:avLst/>
              </a:prstGeom>
              <a:noFill/>
              <a:ln>
                <a:noFill/>
              </a:ln>
            </p:spPr>
          </p:pic>
          <p:sp>
            <p:nvSpPr>
              <p:cNvPr id="490" name="Google Shape;490;p7"/>
              <p:cNvSpPr txBox="1"/>
              <p:nvPr/>
            </p:nvSpPr>
            <p:spPr>
              <a:xfrm>
                <a:off x="1978550" y="6328581"/>
                <a:ext cx="162773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Glue Notebook/Editor</a:t>
                </a:r>
                <a:endParaRPr/>
              </a:p>
            </p:txBody>
          </p:sp>
        </p:grpSp>
        <p:sp>
          <p:nvSpPr>
            <p:cNvPr id="482" name="Google Shape;482;p7"/>
            <p:cNvSpPr txBox="1"/>
            <p:nvPr/>
          </p:nvSpPr>
          <p:spPr>
            <a:xfrm>
              <a:off x="2529776" y="3262782"/>
              <a:ext cx="13828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Simple Storage Service (S3)</a:t>
              </a:r>
              <a:endParaRPr/>
            </a:p>
          </p:txBody>
        </p:sp>
        <p:cxnSp>
          <p:nvCxnSpPr>
            <p:cNvPr id="491" name="Google Shape;491;p7"/>
            <p:cNvCxnSpPr>
              <a:stCxn id="492" idx="1"/>
            </p:cNvCxnSpPr>
            <p:nvPr/>
          </p:nvCxnSpPr>
          <p:spPr>
            <a:xfrm rot="10800000">
              <a:off x="3424944" y="2961827"/>
              <a:ext cx="1560600" cy="722700"/>
            </a:xfrm>
            <a:prstGeom prst="bentConnector3">
              <a:avLst>
                <a:gd fmla="val 66382" name="adj1"/>
              </a:avLst>
            </a:prstGeom>
            <a:noFill/>
            <a:ln cap="flat" cmpd="sng" w="9525">
              <a:solidFill>
                <a:srgbClr val="FF9933"/>
              </a:solidFill>
              <a:prstDash val="solid"/>
              <a:miter lim="800000"/>
              <a:headEnd len="sm" w="sm" type="none"/>
              <a:tailEnd len="med" w="med" type="triangle"/>
            </a:ln>
          </p:spPr>
        </p:cxnSp>
        <p:grpSp>
          <p:nvGrpSpPr>
            <p:cNvPr id="493" name="Google Shape;493;p7"/>
            <p:cNvGrpSpPr/>
            <p:nvPr/>
          </p:nvGrpSpPr>
          <p:grpSpPr>
            <a:xfrm>
              <a:off x="8323535" y="5856339"/>
              <a:ext cx="1193496" cy="841426"/>
              <a:chOff x="7546981" y="2305483"/>
              <a:chExt cx="1193496" cy="841426"/>
            </a:xfrm>
          </p:grpSpPr>
          <p:pic>
            <p:nvPicPr>
              <p:cNvPr descr="AWS Athena Logo PNG Vector (SVG) Free Download" id="494" name="Google Shape;494;p7"/>
              <p:cNvPicPr preferRelativeResize="0"/>
              <p:nvPr/>
            </p:nvPicPr>
            <p:blipFill rotWithShape="1">
              <a:blip r:embed="rId9">
                <a:alphaModFix/>
              </a:blip>
              <a:srcRect b="0" l="0" r="0" t="0"/>
              <a:stretch/>
            </p:blipFill>
            <p:spPr>
              <a:xfrm>
                <a:off x="7592540" y="2305483"/>
                <a:ext cx="571685" cy="571685"/>
              </a:xfrm>
              <a:prstGeom prst="rect">
                <a:avLst/>
              </a:prstGeom>
              <a:noFill/>
              <a:ln>
                <a:noFill/>
              </a:ln>
            </p:spPr>
          </p:pic>
          <p:sp>
            <p:nvSpPr>
              <p:cNvPr id="495" name="Google Shape;495;p7"/>
              <p:cNvSpPr txBox="1"/>
              <p:nvPr/>
            </p:nvSpPr>
            <p:spPr>
              <a:xfrm>
                <a:off x="7546981" y="2869910"/>
                <a:ext cx="11934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Athena</a:t>
                </a:r>
                <a:endParaRPr/>
              </a:p>
            </p:txBody>
          </p:sp>
        </p:grpSp>
        <p:grpSp>
          <p:nvGrpSpPr>
            <p:cNvPr id="496" name="Google Shape;496;p7"/>
            <p:cNvGrpSpPr/>
            <p:nvPr/>
          </p:nvGrpSpPr>
          <p:grpSpPr>
            <a:xfrm>
              <a:off x="5830685" y="729572"/>
              <a:ext cx="1433933" cy="962211"/>
              <a:chOff x="5639488" y="1019764"/>
              <a:chExt cx="1433933" cy="962211"/>
            </a:xfrm>
          </p:grpSpPr>
          <p:pic>
            <p:nvPicPr>
              <p:cNvPr descr="Tableau (@tableau) / Twitter" id="497" name="Google Shape;497;p7"/>
              <p:cNvPicPr preferRelativeResize="0"/>
              <p:nvPr/>
            </p:nvPicPr>
            <p:blipFill rotWithShape="1">
              <a:blip r:embed="rId10">
                <a:alphaModFix/>
              </a:blip>
              <a:srcRect b="0" l="0" r="0" t="0"/>
              <a:stretch/>
            </p:blipFill>
            <p:spPr>
              <a:xfrm>
                <a:off x="5906067" y="1019764"/>
                <a:ext cx="852802" cy="852802"/>
              </a:xfrm>
              <a:prstGeom prst="rect">
                <a:avLst/>
              </a:prstGeom>
              <a:noFill/>
              <a:ln>
                <a:noFill/>
              </a:ln>
            </p:spPr>
          </p:pic>
          <p:sp>
            <p:nvSpPr>
              <p:cNvPr id="498" name="Google Shape;498;p7"/>
              <p:cNvSpPr txBox="1"/>
              <p:nvPr/>
            </p:nvSpPr>
            <p:spPr>
              <a:xfrm>
                <a:off x="5639488" y="1704976"/>
                <a:ext cx="14339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Tableau Desktop</a:t>
                </a:r>
                <a:endParaRPr/>
              </a:p>
            </p:txBody>
          </p:sp>
        </p:grpSp>
        <p:pic>
          <p:nvPicPr>
            <p:cNvPr descr="Tableau latest sponsor of news:rewired - connected journalism | Media news" id="499" name="Google Shape;499;p7"/>
            <p:cNvPicPr preferRelativeResize="0"/>
            <p:nvPr/>
          </p:nvPicPr>
          <p:blipFill rotWithShape="1">
            <a:blip r:embed="rId11">
              <a:alphaModFix/>
            </a:blip>
            <a:srcRect b="33441" l="1916" r="3930" t="29928"/>
            <a:stretch/>
          </p:blipFill>
          <p:spPr>
            <a:xfrm>
              <a:off x="5617356" y="146713"/>
              <a:ext cx="1837733" cy="435133"/>
            </a:xfrm>
            <a:prstGeom prst="rect">
              <a:avLst/>
            </a:prstGeom>
            <a:noFill/>
            <a:ln>
              <a:noFill/>
            </a:ln>
          </p:spPr>
        </p:pic>
        <p:cxnSp>
          <p:nvCxnSpPr>
            <p:cNvPr id="500" name="Google Shape;500;p7"/>
            <p:cNvCxnSpPr>
              <a:stCxn id="497" idx="0"/>
            </p:cNvCxnSpPr>
            <p:nvPr/>
          </p:nvCxnSpPr>
          <p:spPr>
            <a:xfrm flipH="1" rot="10800000">
              <a:off x="6523665" y="515072"/>
              <a:ext cx="10200" cy="214500"/>
            </a:xfrm>
            <a:prstGeom prst="straightConnector1">
              <a:avLst/>
            </a:prstGeom>
            <a:noFill/>
            <a:ln cap="flat" cmpd="sng" w="9525">
              <a:solidFill>
                <a:schemeClr val="dk1"/>
              </a:solidFill>
              <a:prstDash val="solid"/>
              <a:miter lim="800000"/>
              <a:headEnd len="sm" w="sm" type="none"/>
              <a:tailEnd len="med" w="med" type="triangle"/>
            </a:ln>
          </p:spPr>
        </p:cxnSp>
        <p:pic>
          <p:nvPicPr>
            <p:cNvPr id="501" name="Google Shape;501;p7"/>
            <p:cNvPicPr preferRelativeResize="0"/>
            <p:nvPr/>
          </p:nvPicPr>
          <p:blipFill rotWithShape="1">
            <a:blip r:embed="rId12">
              <a:alphaModFix/>
            </a:blip>
            <a:srcRect b="0" l="0" r="0" t="0"/>
            <a:stretch/>
          </p:blipFill>
          <p:spPr>
            <a:xfrm>
              <a:off x="10255663" y="43806"/>
              <a:ext cx="657687" cy="657687"/>
            </a:xfrm>
            <a:prstGeom prst="rect">
              <a:avLst/>
            </a:prstGeom>
            <a:noFill/>
            <a:ln>
              <a:noFill/>
            </a:ln>
          </p:spPr>
        </p:pic>
        <p:cxnSp>
          <p:nvCxnSpPr>
            <p:cNvPr id="502" name="Google Shape;502;p7"/>
            <p:cNvCxnSpPr>
              <a:stCxn id="503" idx="3"/>
              <a:endCxn id="501" idx="1"/>
            </p:cNvCxnSpPr>
            <p:nvPr/>
          </p:nvCxnSpPr>
          <p:spPr>
            <a:xfrm>
              <a:off x="8559292" y="372002"/>
              <a:ext cx="1696500" cy="600"/>
            </a:xfrm>
            <a:prstGeom prst="straightConnector1">
              <a:avLst/>
            </a:prstGeom>
            <a:noFill/>
            <a:ln cap="flat" cmpd="sng" w="9525">
              <a:solidFill>
                <a:schemeClr val="dk1"/>
              </a:solidFill>
              <a:prstDash val="solid"/>
              <a:miter lim="800000"/>
              <a:headEnd len="sm" w="sm" type="none"/>
              <a:tailEnd len="med" w="med" type="triangle"/>
            </a:ln>
          </p:spPr>
        </p:cxnSp>
        <p:cxnSp>
          <p:nvCxnSpPr>
            <p:cNvPr id="504" name="Google Shape;504;p7"/>
            <p:cNvCxnSpPr>
              <a:stCxn id="499" idx="3"/>
              <a:endCxn id="503" idx="1"/>
            </p:cNvCxnSpPr>
            <p:nvPr/>
          </p:nvCxnSpPr>
          <p:spPr>
            <a:xfrm>
              <a:off x="7455089" y="364280"/>
              <a:ext cx="546600" cy="7800"/>
            </a:xfrm>
            <a:prstGeom prst="straightConnector1">
              <a:avLst/>
            </a:prstGeom>
            <a:noFill/>
            <a:ln cap="flat" cmpd="sng" w="9525">
              <a:solidFill>
                <a:schemeClr val="dk1"/>
              </a:solidFill>
              <a:prstDash val="solid"/>
              <a:miter lim="800000"/>
              <a:headEnd len="sm" w="sm" type="none"/>
              <a:tailEnd len="med" w="med" type="triangle"/>
            </a:ln>
          </p:spPr>
        </p:cxnSp>
        <p:cxnSp>
          <p:nvCxnSpPr>
            <p:cNvPr id="505" name="Google Shape;505;p7"/>
            <p:cNvCxnSpPr/>
            <p:nvPr/>
          </p:nvCxnSpPr>
          <p:spPr>
            <a:xfrm rot="5400000">
              <a:off x="2803797" y="1323048"/>
              <a:ext cx="1925758" cy="998693"/>
            </a:xfrm>
            <a:prstGeom prst="bentConnector3">
              <a:avLst>
                <a:gd fmla="val 15473" name="adj1"/>
              </a:avLst>
            </a:prstGeom>
            <a:noFill/>
            <a:ln cap="flat" cmpd="sng" w="9525">
              <a:solidFill>
                <a:srgbClr val="FF9933"/>
              </a:solidFill>
              <a:prstDash val="solid"/>
              <a:miter lim="800000"/>
              <a:headEnd len="sm" w="sm" type="none"/>
              <a:tailEnd len="med" w="med" type="triangle"/>
            </a:ln>
          </p:spPr>
        </p:cxnSp>
        <p:cxnSp>
          <p:nvCxnSpPr>
            <p:cNvPr id="506" name="Google Shape;506;p7"/>
            <p:cNvCxnSpPr>
              <a:endCxn id="476" idx="3"/>
            </p:cNvCxnSpPr>
            <p:nvPr/>
          </p:nvCxnSpPr>
          <p:spPr>
            <a:xfrm flipH="1" rot="5400000">
              <a:off x="2660056" y="3810560"/>
              <a:ext cx="2098500" cy="612300"/>
            </a:xfrm>
            <a:prstGeom prst="bentConnector2">
              <a:avLst/>
            </a:prstGeom>
            <a:noFill/>
            <a:ln cap="flat" cmpd="sng" w="9525">
              <a:solidFill>
                <a:srgbClr val="FF9933"/>
              </a:solidFill>
              <a:prstDash val="solid"/>
              <a:miter lim="800000"/>
              <a:headEnd len="sm" w="sm" type="none"/>
              <a:tailEnd len="med" w="med" type="triangle"/>
            </a:ln>
          </p:spPr>
        </p:cxnSp>
        <p:grpSp>
          <p:nvGrpSpPr>
            <p:cNvPr id="507" name="Google Shape;507;p7"/>
            <p:cNvGrpSpPr/>
            <p:nvPr/>
          </p:nvGrpSpPr>
          <p:grpSpPr>
            <a:xfrm>
              <a:off x="4985544" y="2426085"/>
              <a:ext cx="3077408" cy="2516883"/>
              <a:chOff x="4985543" y="2426085"/>
              <a:chExt cx="3077408" cy="2516883"/>
            </a:xfrm>
          </p:grpSpPr>
          <p:sp>
            <p:nvSpPr>
              <p:cNvPr id="492" name="Google Shape;492;p7"/>
              <p:cNvSpPr/>
              <p:nvPr/>
            </p:nvSpPr>
            <p:spPr>
              <a:xfrm>
                <a:off x="4985543" y="2426085"/>
                <a:ext cx="3071644" cy="25168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508" name="Google Shape;508;p7"/>
              <p:cNvGrpSpPr/>
              <p:nvPr/>
            </p:nvGrpSpPr>
            <p:grpSpPr>
              <a:xfrm>
                <a:off x="5249487" y="2553985"/>
                <a:ext cx="1193496" cy="983087"/>
                <a:chOff x="5442534" y="2470800"/>
                <a:chExt cx="1193496" cy="983087"/>
              </a:xfrm>
            </p:grpSpPr>
            <p:pic>
              <p:nvPicPr>
                <p:cNvPr descr="Integrating with Amazon SageMaker: Using Built-In Algorithms ..." id="509" name="Google Shape;509;p7"/>
                <p:cNvPicPr preferRelativeResize="0"/>
                <p:nvPr/>
              </p:nvPicPr>
              <p:blipFill rotWithShape="1">
                <a:blip r:embed="rId13">
                  <a:alphaModFix/>
                </a:blip>
                <a:srcRect b="8766" l="27439" r="25555" t="10090"/>
                <a:stretch/>
              </p:blipFill>
              <p:spPr>
                <a:xfrm>
                  <a:off x="5570805" y="2470800"/>
                  <a:ext cx="629768" cy="543580"/>
                </a:xfrm>
                <a:prstGeom prst="rect">
                  <a:avLst/>
                </a:prstGeom>
                <a:noFill/>
                <a:ln>
                  <a:noFill/>
                </a:ln>
              </p:spPr>
            </p:pic>
            <p:sp>
              <p:nvSpPr>
                <p:cNvPr id="510" name="Google Shape;510;p7"/>
                <p:cNvSpPr txBox="1"/>
                <p:nvPr/>
              </p:nvSpPr>
              <p:spPr>
                <a:xfrm>
                  <a:off x="5442534" y="2992222"/>
                  <a:ext cx="11934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End Point</a:t>
                  </a:r>
                  <a:endParaRPr/>
                </a:p>
              </p:txBody>
            </p:sp>
          </p:grpSp>
          <p:grpSp>
            <p:nvGrpSpPr>
              <p:cNvPr id="511" name="Google Shape;511;p7"/>
              <p:cNvGrpSpPr/>
              <p:nvPr/>
            </p:nvGrpSpPr>
            <p:grpSpPr>
              <a:xfrm>
                <a:off x="5306205" y="3898326"/>
                <a:ext cx="1193496" cy="983087"/>
                <a:chOff x="5499252" y="3815141"/>
                <a:chExt cx="1193496" cy="983087"/>
              </a:xfrm>
            </p:grpSpPr>
            <p:pic>
              <p:nvPicPr>
                <p:cNvPr descr="Integrating with Amazon SageMaker: Using Built-In Algorithms ..." id="512" name="Google Shape;512;p7"/>
                <p:cNvPicPr preferRelativeResize="0"/>
                <p:nvPr/>
              </p:nvPicPr>
              <p:blipFill rotWithShape="1">
                <a:blip r:embed="rId13">
                  <a:alphaModFix/>
                </a:blip>
                <a:srcRect b="8766" l="27439" r="25555" t="10090"/>
                <a:stretch/>
              </p:blipFill>
              <p:spPr>
                <a:xfrm>
                  <a:off x="5627523" y="3815141"/>
                  <a:ext cx="629768" cy="543580"/>
                </a:xfrm>
                <a:prstGeom prst="rect">
                  <a:avLst/>
                </a:prstGeom>
                <a:noFill/>
                <a:ln>
                  <a:noFill/>
                </a:ln>
              </p:spPr>
            </p:pic>
            <p:sp>
              <p:nvSpPr>
                <p:cNvPr id="513" name="Google Shape;513;p7"/>
                <p:cNvSpPr txBox="1"/>
                <p:nvPr/>
              </p:nvSpPr>
              <p:spPr>
                <a:xfrm>
                  <a:off x="5499252" y="4336563"/>
                  <a:ext cx="11934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Notebook</a:t>
                  </a:r>
                  <a:endParaRPr/>
                </a:p>
              </p:txBody>
            </p:sp>
          </p:grpSp>
          <p:grpSp>
            <p:nvGrpSpPr>
              <p:cNvPr id="514" name="Google Shape;514;p7"/>
              <p:cNvGrpSpPr/>
              <p:nvPr/>
            </p:nvGrpSpPr>
            <p:grpSpPr>
              <a:xfrm>
                <a:off x="6762063" y="2554972"/>
                <a:ext cx="1300888" cy="982100"/>
                <a:chOff x="6955110" y="2471787"/>
                <a:chExt cx="1300888" cy="982100"/>
              </a:xfrm>
            </p:grpSpPr>
            <p:pic>
              <p:nvPicPr>
                <p:cNvPr descr="Integrating with Amazon SageMaker: Using Built-In Algorithms ..." id="515" name="Google Shape;515;p7"/>
                <p:cNvPicPr preferRelativeResize="0"/>
                <p:nvPr/>
              </p:nvPicPr>
              <p:blipFill rotWithShape="1">
                <a:blip r:embed="rId13">
                  <a:alphaModFix/>
                </a:blip>
                <a:srcRect b="8766" l="27439" r="25555" t="10090"/>
                <a:stretch/>
              </p:blipFill>
              <p:spPr>
                <a:xfrm>
                  <a:off x="7130456" y="2471787"/>
                  <a:ext cx="629768" cy="543580"/>
                </a:xfrm>
                <a:prstGeom prst="rect">
                  <a:avLst/>
                </a:prstGeom>
                <a:noFill/>
                <a:ln>
                  <a:noFill/>
                </a:ln>
              </p:spPr>
            </p:pic>
            <p:sp>
              <p:nvSpPr>
                <p:cNvPr id="516" name="Google Shape;516;p7"/>
                <p:cNvSpPr txBox="1"/>
                <p:nvPr/>
              </p:nvSpPr>
              <p:spPr>
                <a:xfrm>
                  <a:off x="6955110" y="2992222"/>
                  <a:ext cx="13008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Linear Learner</a:t>
                  </a:r>
                  <a:endParaRPr/>
                </a:p>
              </p:txBody>
            </p:sp>
          </p:grpSp>
          <p:cxnSp>
            <p:nvCxnSpPr>
              <p:cNvPr id="517" name="Google Shape;517;p7"/>
              <p:cNvCxnSpPr>
                <a:stCxn id="515" idx="1"/>
                <a:endCxn id="512" idx="3"/>
              </p:cNvCxnSpPr>
              <p:nvPr/>
            </p:nvCxnSpPr>
            <p:spPr>
              <a:xfrm flipH="1">
                <a:off x="6064109" y="2826762"/>
                <a:ext cx="873300" cy="1343400"/>
              </a:xfrm>
              <a:prstGeom prst="bentConnector3">
                <a:avLst>
                  <a:gd fmla="val 43653" name="adj1"/>
                </a:avLst>
              </a:prstGeom>
              <a:noFill/>
              <a:ln cap="flat" cmpd="sng" w="9525">
                <a:solidFill>
                  <a:srgbClr val="FF9933"/>
                </a:solidFill>
                <a:prstDash val="solid"/>
                <a:miter lim="800000"/>
                <a:headEnd len="sm" w="sm" type="none"/>
                <a:tailEnd len="med" w="med" type="triangle"/>
              </a:ln>
            </p:spPr>
          </p:cxnSp>
          <p:cxnSp>
            <p:nvCxnSpPr>
              <p:cNvPr id="518" name="Google Shape;518;p7"/>
              <p:cNvCxnSpPr/>
              <p:nvPr/>
            </p:nvCxnSpPr>
            <p:spPr>
              <a:xfrm rot="5400000">
                <a:off x="5554612" y="3677600"/>
                <a:ext cx="358321" cy="0"/>
              </a:xfrm>
              <a:prstGeom prst="bentConnector3">
                <a:avLst>
                  <a:gd fmla="val 50000" name="adj1"/>
                </a:avLst>
              </a:prstGeom>
              <a:noFill/>
              <a:ln cap="flat" cmpd="sng" w="9525">
                <a:solidFill>
                  <a:srgbClr val="FF9933"/>
                </a:solidFill>
                <a:prstDash val="solid"/>
                <a:miter lim="800000"/>
                <a:headEnd len="sm" w="sm" type="none"/>
                <a:tailEnd len="med" w="med" type="triangle"/>
              </a:ln>
            </p:spPr>
          </p:cxnSp>
        </p:grpSp>
        <p:cxnSp>
          <p:nvCxnSpPr>
            <p:cNvPr id="519" name="Google Shape;519;p7"/>
            <p:cNvCxnSpPr>
              <a:stCxn id="487" idx="2"/>
              <a:endCxn id="494" idx="1"/>
            </p:cNvCxnSpPr>
            <p:nvPr/>
          </p:nvCxnSpPr>
          <p:spPr>
            <a:xfrm flipH="1" rot="-5400000">
              <a:off x="5322383" y="3095650"/>
              <a:ext cx="71100" cy="6022200"/>
            </a:xfrm>
            <a:prstGeom prst="bentConnector2">
              <a:avLst/>
            </a:prstGeom>
            <a:noFill/>
            <a:ln cap="flat" cmpd="sng" w="9525">
              <a:solidFill>
                <a:srgbClr val="FF9933"/>
              </a:solidFill>
              <a:prstDash val="solid"/>
              <a:miter lim="800000"/>
              <a:headEnd len="sm" w="sm" type="none"/>
              <a:tailEnd len="med" w="med" type="triangle"/>
            </a:ln>
          </p:spPr>
        </p:cxnSp>
        <p:cxnSp>
          <p:nvCxnSpPr>
            <p:cNvPr id="520" name="Google Shape;520;p7"/>
            <p:cNvCxnSpPr>
              <a:endCxn id="489" idx="1"/>
            </p:cNvCxnSpPr>
            <p:nvPr/>
          </p:nvCxnSpPr>
          <p:spPr>
            <a:xfrm>
              <a:off x="2650595" y="5524326"/>
              <a:ext cx="1058700" cy="0"/>
            </a:xfrm>
            <a:prstGeom prst="straightConnector1">
              <a:avLst/>
            </a:prstGeom>
            <a:noFill/>
            <a:ln cap="flat" cmpd="sng" w="9525">
              <a:solidFill>
                <a:srgbClr val="FF9933"/>
              </a:solidFill>
              <a:prstDash val="solid"/>
              <a:miter lim="800000"/>
              <a:headEnd len="sm" w="sm" type="none"/>
              <a:tailEnd len="med" w="med" type="triangle"/>
            </a:ln>
          </p:spPr>
        </p:cxnSp>
        <p:cxnSp>
          <p:nvCxnSpPr>
            <p:cNvPr id="521" name="Google Shape;521;p7"/>
            <p:cNvCxnSpPr/>
            <p:nvPr/>
          </p:nvCxnSpPr>
          <p:spPr>
            <a:xfrm>
              <a:off x="3424829" y="2826019"/>
              <a:ext cx="1836407" cy="0"/>
            </a:xfrm>
            <a:prstGeom prst="straightConnector1">
              <a:avLst/>
            </a:prstGeom>
            <a:noFill/>
            <a:ln cap="flat" cmpd="sng" w="9525">
              <a:solidFill>
                <a:srgbClr val="FF9933"/>
              </a:solidFill>
              <a:prstDash val="solid"/>
              <a:miter lim="800000"/>
              <a:headEnd len="sm" w="sm" type="none"/>
              <a:tailEnd len="med" w="med" type="triangle"/>
            </a:ln>
          </p:spPr>
        </p:cxnSp>
        <p:cxnSp>
          <p:nvCxnSpPr>
            <p:cNvPr id="522" name="Google Shape;522;p7"/>
            <p:cNvCxnSpPr>
              <a:stCxn id="494" idx="0"/>
            </p:cNvCxnSpPr>
            <p:nvPr/>
          </p:nvCxnSpPr>
          <p:spPr>
            <a:xfrm rot="-5400000">
              <a:off x="8263287" y="5464089"/>
              <a:ext cx="783900" cy="600"/>
            </a:xfrm>
            <a:prstGeom prst="bentConnector3">
              <a:avLst>
                <a:gd fmla="val 50000" name="adj1"/>
              </a:avLst>
            </a:prstGeom>
            <a:noFill/>
            <a:ln cap="flat" cmpd="sng" w="9525">
              <a:solidFill>
                <a:srgbClr val="FF9933"/>
              </a:solidFill>
              <a:prstDash val="solid"/>
              <a:miter lim="800000"/>
              <a:headEnd len="sm" w="sm" type="none"/>
              <a:tailEnd len="med" w="med" type="triangle"/>
            </a:ln>
          </p:spPr>
        </p:cxnSp>
        <p:pic>
          <p:nvPicPr>
            <p:cNvPr descr="27 Aws Icons - Free in SVG, PNG, ICO - IconScout" id="523" name="Google Shape;523;p7"/>
            <p:cNvPicPr preferRelativeResize="0"/>
            <p:nvPr/>
          </p:nvPicPr>
          <p:blipFill rotWithShape="1">
            <a:blip r:embed="rId14">
              <a:alphaModFix/>
            </a:blip>
            <a:srcRect b="0" l="0" r="0" t="0"/>
            <a:stretch/>
          </p:blipFill>
          <p:spPr>
            <a:xfrm>
              <a:off x="653619" y="3820045"/>
              <a:ext cx="745724" cy="745724"/>
            </a:xfrm>
            <a:prstGeom prst="rect">
              <a:avLst/>
            </a:prstGeom>
            <a:noFill/>
            <a:ln>
              <a:noFill/>
            </a:ln>
          </p:spPr>
        </p:pic>
        <p:pic>
          <p:nvPicPr>
            <p:cNvPr descr="On-Premise ↗️ Online Marketing Glossar der OSG" id="524" name="Google Shape;524;p7"/>
            <p:cNvPicPr preferRelativeResize="0"/>
            <p:nvPr/>
          </p:nvPicPr>
          <p:blipFill rotWithShape="1">
            <a:blip r:embed="rId15">
              <a:alphaModFix/>
            </a:blip>
            <a:srcRect b="28808" l="33702" r="32192" t="22401"/>
            <a:stretch/>
          </p:blipFill>
          <p:spPr>
            <a:xfrm>
              <a:off x="640453" y="881034"/>
              <a:ext cx="781551" cy="745724"/>
            </a:xfrm>
            <a:prstGeom prst="rect">
              <a:avLst/>
            </a:prstGeom>
            <a:noFill/>
            <a:ln>
              <a:noFill/>
            </a:ln>
          </p:spPr>
        </p:pic>
        <p:pic>
          <p:nvPicPr>
            <p:cNvPr id="525" name="Google Shape;525;p7"/>
            <p:cNvPicPr preferRelativeResize="0"/>
            <p:nvPr/>
          </p:nvPicPr>
          <p:blipFill rotWithShape="1">
            <a:blip r:embed="rId16">
              <a:alphaModFix/>
            </a:blip>
            <a:srcRect b="0" l="0" r="0" t="0"/>
            <a:stretch/>
          </p:blipFill>
          <p:spPr>
            <a:xfrm>
              <a:off x="715285" y="107777"/>
              <a:ext cx="553217" cy="553217"/>
            </a:xfrm>
            <a:prstGeom prst="rect">
              <a:avLst/>
            </a:prstGeom>
            <a:noFill/>
            <a:ln>
              <a:noFill/>
            </a:ln>
          </p:spPr>
        </p:pic>
        <p:grpSp>
          <p:nvGrpSpPr>
            <p:cNvPr id="526" name="Google Shape;526;p7"/>
            <p:cNvGrpSpPr/>
            <p:nvPr/>
          </p:nvGrpSpPr>
          <p:grpSpPr>
            <a:xfrm>
              <a:off x="8001616" y="93164"/>
              <a:ext cx="758755" cy="618014"/>
              <a:chOff x="7691198" y="261596"/>
              <a:chExt cx="758755" cy="618014"/>
            </a:xfrm>
          </p:grpSpPr>
          <p:pic>
            <p:nvPicPr>
              <p:cNvPr descr="Wix Website Builder Review | PCMag" id="527" name="Google Shape;527;p7"/>
              <p:cNvPicPr preferRelativeResize="0"/>
              <p:nvPr/>
            </p:nvPicPr>
            <p:blipFill rotWithShape="1">
              <a:blip r:embed="rId17">
                <a:alphaModFix/>
              </a:blip>
              <a:srcRect b="0" l="0" r="0" t="0"/>
              <a:stretch/>
            </p:blipFill>
            <p:spPr>
              <a:xfrm>
                <a:off x="8062952" y="661784"/>
                <a:ext cx="387001" cy="217826"/>
              </a:xfrm>
              <a:prstGeom prst="rect">
                <a:avLst/>
              </a:prstGeom>
              <a:noFill/>
              <a:ln>
                <a:noFill/>
              </a:ln>
            </p:spPr>
          </p:pic>
          <p:pic>
            <p:nvPicPr>
              <p:cNvPr descr="58 Housing App Icons - Free in SVG, PNG, ICO - IconScout" id="503" name="Google Shape;503;p7"/>
              <p:cNvPicPr preferRelativeResize="0"/>
              <p:nvPr/>
            </p:nvPicPr>
            <p:blipFill rotWithShape="1">
              <a:blip r:embed="rId18">
                <a:alphaModFix/>
              </a:blip>
              <a:srcRect b="0" l="0" r="0" t="0"/>
              <a:stretch/>
            </p:blipFill>
            <p:spPr>
              <a:xfrm>
                <a:off x="7691198" y="261596"/>
                <a:ext cx="557676" cy="557676"/>
              </a:xfrm>
              <a:prstGeom prst="rect">
                <a:avLst/>
              </a:prstGeom>
              <a:noFill/>
              <a:ln cap="flat" cmpd="sng" w="9525">
                <a:solidFill>
                  <a:schemeClr val="dk2"/>
                </a:solidFill>
                <a:prstDash val="solid"/>
                <a:round/>
                <a:headEnd len="sm" w="sm" type="none"/>
                <a:tailEnd len="sm" w="sm" type="none"/>
              </a:ln>
            </p:spPr>
          </p:pic>
        </p:grpSp>
        <p:pic>
          <p:nvPicPr>
            <p:cNvPr descr="Browse Research and Data Library :: California Charter Schools Association" id="528" name="Google Shape;528;p7"/>
            <p:cNvPicPr preferRelativeResize="0"/>
            <p:nvPr/>
          </p:nvPicPr>
          <p:blipFill rotWithShape="1">
            <a:blip r:embed="rId19">
              <a:alphaModFix/>
            </a:blip>
            <a:srcRect b="0" l="0" r="0" t="0"/>
            <a:stretch/>
          </p:blipFill>
          <p:spPr>
            <a:xfrm>
              <a:off x="3709295" y="167200"/>
              <a:ext cx="1334445" cy="294781"/>
            </a:xfrm>
            <a:prstGeom prst="rect">
              <a:avLst/>
            </a:prstGeom>
            <a:noFill/>
            <a:ln>
              <a:noFill/>
            </a:ln>
          </p:spPr>
        </p:pic>
        <p:cxnSp>
          <p:nvCxnSpPr>
            <p:cNvPr id="529" name="Google Shape;529;p7"/>
            <p:cNvCxnSpPr>
              <a:stCxn id="530" idx="1"/>
            </p:cNvCxnSpPr>
            <p:nvPr/>
          </p:nvCxnSpPr>
          <p:spPr>
            <a:xfrm flipH="1">
              <a:off x="2677389" y="4952384"/>
              <a:ext cx="529500" cy="368700"/>
            </a:xfrm>
            <a:prstGeom prst="bentConnector3">
              <a:avLst>
                <a:gd fmla="val 124909" name="adj1"/>
              </a:avLst>
            </a:prstGeom>
            <a:noFill/>
            <a:ln cap="flat" cmpd="sng" w="9525">
              <a:solidFill>
                <a:srgbClr val="FF9933"/>
              </a:solidFill>
              <a:prstDash val="solid"/>
              <a:miter lim="800000"/>
              <a:headEnd len="sm" w="sm" type="none"/>
              <a:tailEnd len="med" w="med" type="triangle"/>
            </a:ln>
          </p:spPr>
        </p:cxnSp>
        <p:pic>
          <p:nvPicPr>
            <p:cNvPr descr="Amazon S3 Online Storage" id="531" name="Google Shape;531;p7"/>
            <p:cNvPicPr preferRelativeResize="0"/>
            <p:nvPr/>
          </p:nvPicPr>
          <p:blipFill rotWithShape="1">
            <a:blip r:embed="rId4">
              <a:alphaModFix/>
            </a:blip>
            <a:srcRect b="23842" l="25345" r="25172" t="0"/>
            <a:stretch/>
          </p:blipFill>
          <p:spPr>
            <a:xfrm>
              <a:off x="8477321" y="3860671"/>
              <a:ext cx="468477" cy="543972"/>
            </a:xfrm>
            <a:prstGeom prst="rect">
              <a:avLst/>
            </a:prstGeom>
            <a:noFill/>
            <a:ln>
              <a:noFill/>
            </a:ln>
          </p:spPr>
        </p:pic>
        <p:grpSp>
          <p:nvGrpSpPr>
            <p:cNvPr id="532" name="Google Shape;532;p7"/>
            <p:cNvGrpSpPr/>
            <p:nvPr/>
          </p:nvGrpSpPr>
          <p:grpSpPr>
            <a:xfrm>
              <a:off x="3206889" y="4441906"/>
              <a:ext cx="887776" cy="741310"/>
              <a:chOff x="3386832" y="3832783"/>
              <a:chExt cx="887776" cy="741310"/>
            </a:xfrm>
          </p:grpSpPr>
          <p:sp>
            <p:nvSpPr>
              <p:cNvPr id="530" name="Google Shape;530;p7"/>
              <p:cNvSpPr txBox="1"/>
              <p:nvPr/>
            </p:nvSpPr>
            <p:spPr>
              <a:xfrm>
                <a:off x="3386832" y="4112428"/>
                <a:ext cx="8877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Glue Crawler</a:t>
                </a:r>
                <a:endParaRPr/>
              </a:p>
            </p:txBody>
          </p:sp>
          <p:pic>
            <p:nvPicPr>
              <p:cNvPr id="533" name="Google Shape;533;p7"/>
              <p:cNvPicPr preferRelativeResize="0"/>
              <p:nvPr/>
            </p:nvPicPr>
            <p:blipFill rotWithShape="1">
              <a:blip r:embed="rId20">
                <a:alphaModFix/>
              </a:blip>
              <a:srcRect b="0" l="0" r="0" t="0"/>
              <a:stretch/>
            </p:blipFill>
            <p:spPr>
              <a:xfrm>
                <a:off x="3510438" y="3832783"/>
                <a:ext cx="397714" cy="407298"/>
              </a:xfrm>
              <a:prstGeom prst="rect">
                <a:avLst/>
              </a:prstGeom>
              <a:noFill/>
              <a:ln>
                <a:noFill/>
              </a:ln>
            </p:spPr>
          </p:pic>
        </p:grpSp>
        <p:pic>
          <p:nvPicPr>
            <p:cNvPr id="534" name="Google Shape;534;p7"/>
            <p:cNvPicPr preferRelativeResize="0"/>
            <p:nvPr/>
          </p:nvPicPr>
          <p:blipFill rotWithShape="1">
            <a:blip r:embed="rId21">
              <a:alphaModFix/>
            </a:blip>
            <a:srcRect b="0" l="0" r="0" t="0"/>
            <a:stretch/>
          </p:blipFill>
          <p:spPr>
            <a:xfrm>
              <a:off x="2089623" y="5250648"/>
              <a:ext cx="550242" cy="594261"/>
            </a:xfrm>
            <a:prstGeom prst="rect">
              <a:avLst/>
            </a:prstGeom>
            <a:noFill/>
            <a:ln>
              <a:noFill/>
            </a:ln>
          </p:spPr>
        </p:pic>
        <p:cxnSp>
          <p:nvCxnSpPr>
            <p:cNvPr id="535" name="Google Shape;535;p7"/>
            <p:cNvCxnSpPr>
              <a:endCxn id="533" idx="0"/>
            </p:cNvCxnSpPr>
            <p:nvPr/>
          </p:nvCxnSpPr>
          <p:spPr>
            <a:xfrm flipH="1" rot="-5400000">
              <a:off x="3195752" y="4108306"/>
              <a:ext cx="666600" cy="600"/>
            </a:xfrm>
            <a:prstGeom prst="bentConnector3">
              <a:avLst>
                <a:gd fmla="val 26976" name="adj1"/>
              </a:avLst>
            </a:prstGeom>
            <a:noFill/>
            <a:ln cap="flat" cmpd="sng" w="9525">
              <a:solidFill>
                <a:srgbClr val="FF9933"/>
              </a:solidFill>
              <a:prstDash val="solid"/>
              <a:miter lim="800000"/>
              <a:headEnd len="sm" w="sm" type="none"/>
              <a:tailEnd len="med" w="med" type="triangle"/>
            </a:ln>
          </p:spPr>
        </p:cxnSp>
        <p:sp>
          <p:nvSpPr>
            <p:cNvPr id="536" name="Google Shape;536;p7"/>
            <p:cNvSpPr txBox="1"/>
            <p:nvPr/>
          </p:nvSpPr>
          <p:spPr>
            <a:xfrm>
              <a:off x="8057188" y="4345406"/>
              <a:ext cx="13828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Simple Storage Service (S3)</a:t>
              </a:r>
              <a:endParaRPr/>
            </a:p>
          </p:txBody>
        </p:sp>
        <p:pic>
          <p:nvPicPr>
            <p:cNvPr descr="AWS IAM (Identity and Access Management)&quot; Icon - Download ..." id="537" name="Google Shape;537;p7"/>
            <p:cNvPicPr preferRelativeResize="0"/>
            <p:nvPr/>
          </p:nvPicPr>
          <p:blipFill rotWithShape="1">
            <a:blip r:embed="rId22">
              <a:alphaModFix/>
            </a:blip>
            <a:srcRect b="0" l="0" r="0" t="0"/>
            <a:stretch/>
          </p:blipFill>
          <p:spPr>
            <a:xfrm>
              <a:off x="2221447" y="2167998"/>
              <a:ext cx="216951" cy="414473"/>
            </a:xfrm>
            <a:prstGeom prst="rect">
              <a:avLst/>
            </a:prstGeom>
            <a:noFill/>
            <a:ln>
              <a:noFill/>
            </a:ln>
          </p:spPr>
        </p:pic>
        <p:cxnSp>
          <p:nvCxnSpPr>
            <p:cNvPr id="538" name="Google Shape;538;p7"/>
            <p:cNvCxnSpPr>
              <a:stCxn id="486" idx="0"/>
              <a:endCxn id="537" idx="1"/>
            </p:cNvCxnSpPr>
            <p:nvPr/>
          </p:nvCxnSpPr>
          <p:spPr>
            <a:xfrm rot="-5400000">
              <a:off x="1631112" y="2673694"/>
              <a:ext cx="888600" cy="291900"/>
            </a:xfrm>
            <a:prstGeom prst="bentConnector2">
              <a:avLst/>
            </a:prstGeom>
            <a:noFill/>
            <a:ln cap="flat" cmpd="sng" w="9525">
              <a:solidFill>
                <a:srgbClr val="FF9933"/>
              </a:solidFill>
              <a:prstDash val="dash"/>
              <a:miter lim="800000"/>
              <a:headEnd len="sm" w="sm" type="none"/>
              <a:tailEnd len="med" w="med" type="triangle"/>
            </a:ln>
          </p:spPr>
        </p:cxnSp>
        <p:sp>
          <p:nvSpPr>
            <p:cNvPr id="539" name="Google Shape;539;p7"/>
            <p:cNvSpPr txBox="1"/>
            <p:nvPr/>
          </p:nvSpPr>
          <p:spPr>
            <a:xfrm>
              <a:off x="1795550" y="2666090"/>
              <a:ext cx="138284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IAM Policy</a:t>
              </a:r>
              <a:endParaRPr/>
            </a:p>
          </p:txBody>
        </p:sp>
        <p:cxnSp>
          <p:nvCxnSpPr>
            <p:cNvPr id="540" name="Google Shape;540;p7"/>
            <p:cNvCxnSpPr/>
            <p:nvPr/>
          </p:nvCxnSpPr>
          <p:spPr>
            <a:xfrm>
              <a:off x="2437438" y="2345234"/>
              <a:ext cx="621075" cy="365830"/>
            </a:xfrm>
            <a:prstGeom prst="bentConnector3">
              <a:avLst>
                <a:gd fmla="val -17351" name="adj1"/>
              </a:avLst>
            </a:prstGeom>
            <a:noFill/>
            <a:ln cap="flat" cmpd="sng" w="9525">
              <a:solidFill>
                <a:srgbClr val="FF9933"/>
              </a:solidFill>
              <a:prstDash val="dash"/>
              <a:miter lim="800000"/>
              <a:headEnd len="sm" w="sm" type="none"/>
              <a:tailEnd len="med" w="med" type="triangle"/>
            </a:ln>
          </p:spPr>
        </p:cxnSp>
        <p:pic>
          <p:nvPicPr>
            <p:cNvPr descr="AWS IAM (Identity and Access Management)&quot; Icon - Download ..." id="541" name="Google Shape;541;p7"/>
            <p:cNvPicPr preferRelativeResize="0"/>
            <p:nvPr/>
          </p:nvPicPr>
          <p:blipFill rotWithShape="1">
            <a:blip r:embed="rId22">
              <a:alphaModFix/>
            </a:blip>
            <a:srcRect b="0" l="0" r="0" t="0"/>
            <a:stretch/>
          </p:blipFill>
          <p:spPr>
            <a:xfrm>
              <a:off x="9217468" y="3064035"/>
              <a:ext cx="216951" cy="414473"/>
            </a:xfrm>
            <a:prstGeom prst="rect">
              <a:avLst/>
            </a:prstGeom>
            <a:noFill/>
            <a:ln>
              <a:noFill/>
            </a:ln>
          </p:spPr>
        </p:pic>
        <p:cxnSp>
          <p:nvCxnSpPr>
            <p:cNvPr id="542" name="Google Shape;542;p7"/>
            <p:cNvCxnSpPr>
              <a:stCxn id="531" idx="0"/>
              <a:endCxn id="497" idx="3"/>
            </p:cNvCxnSpPr>
            <p:nvPr/>
          </p:nvCxnSpPr>
          <p:spPr>
            <a:xfrm flipH="1" rot="5400000">
              <a:off x="6478360" y="1627471"/>
              <a:ext cx="2704800" cy="1761600"/>
            </a:xfrm>
            <a:prstGeom prst="bentConnector2">
              <a:avLst/>
            </a:prstGeom>
            <a:noFill/>
            <a:ln cap="flat" cmpd="sng" w="9525">
              <a:solidFill>
                <a:srgbClr val="FF9933"/>
              </a:solidFill>
              <a:prstDash val="solid"/>
              <a:miter lim="800000"/>
              <a:headEnd len="sm" w="sm" type="none"/>
              <a:tailEnd len="med" w="med" type="triangle"/>
            </a:ln>
          </p:spPr>
        </p:cxnSp>
        <p:cxnSp>
          <p:nvCxnSpPr>
            <p:cNvPr id="543" name="Google Shape;543;p7"/>
            <p:cNvCxnSpPr>
              <a:stCxn id="541" idx="1"/>
              <a:endCxn id="531" idx="3"/>
            </p:cNvCxnSpPr>
            <p:nvPr/>
          </p:nvCxnSpPr>
          <p:spPr>
            <a:xfrm flipH="1">
              <a:off x="8945668" y="3271271"/>
              <a:ext cx="271800" cy="861300"/>
            </a:xfrm>
            <a:prstGeom prst="bentConnector3">
              <a:avLst>
                <a:gd fmla="val -46856" name="adj1"/>
              </a:avLst>
            </a:prstGeom>
            <a:noFill/>
            <a:ln cap="flat" cmpd="sng" w="9525">
              <a:solidFill>
                <a:srgbClr val="FF9933"/>
              </a:solidFill>
              <a:prstDash val="dash"/>
              <a:miter lim="800000"/>
              <a:headEnd len="sm" w="sm" type="none"/>
              <a:tailEnd len="med" w="med" type="triangle"/>
            </a:ln>
          </p:spPr>
        </p:cxnSp>
        <p:sp>
          <p:nvSpPr>
            <p:cNvPr id="544" name="Google Shape;544;p7"/>
            <p:cNvSpPr txBox="1"/>
            <p:nvPr/>
          </p:nvSpPr>
          <p:spPr>
            <a:xfrm>
              <a:off x="8990713" y="3431094"/>
              <a:ext cx="82471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IAM Policy</a:t>
              </a:r>
              <a:endParaRPr/>
            </a:p>
          </p:txBody>
        </p:sp>
        <p:cxnSp>
          <p:nvCxnSpPr>
            <p:cNvPr id="545" name="Google Shape;545;p7"/>
            <p:cNvCxnSpPr>
              <a:stCxn id="541" idx="1"/>
            </p:cNvCxnSpPr>
            <p:nvPr/>
          </p:nvCxnSpPr>
          <p:spPr>
            <a:xfrm rot="10800000">
              <a:off x="6937468" y="1040172"/>
              <a:ext cx="2280000" cy="2231100"/>
            </a:xfrm>
            <a:prstGeom prst="bentConnector3">
              <a:avLst>
                <a:gd fmla="val -5663" name="adj1"/>
              </a:avLst>
            </a:prstGeom>
            <a:noFill/>
            <a:ln cap="flat" cmpd="sng" w="9525">
              <a:solidFill>
                <a:srgbClr val="FF9933"/>
              </a:solidFill>
              <a:prstDash val="dash"/>
              <a:miter lim="800000"/>
              <a:headEnd len="sm" w="sm" type="none"/>
              <a:tailEnd len="med" w="med" type="triangle"/>
            </a:ln>
          </p:spPr>
        </p:cxnSp>
        <p:sp>
          <p:nvSpPr>
            <p:cNvPr id="546" name="Google Shape;546;p7"/>
            <p:cNvSpPr txBox="1"/>
            <p:nvPr/>
          </p:nvSpPr>
          <p:spPr>
            <a:xfrm>
              <a:off x="9066848" y="1872467"/>
              <a:ext cx="1113754" cy="9415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Times New Roman"/>
                  <a:ea typeface="Times New Roman"/>
                  <a:cs typeface="Times New Roman"/>
                  <a:sym typeface="Times New Roman"/>
                </a:rPr>
                <a:t>Authenticated using Amazon Athena JDBC Driver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Collection: </a:t>
            </a:r>
            <a:br>
              <a:rPr lang="en-US" sz="3600"/>
            </a:br>
            <a:r>
              <a:rPr lang="en-US" sz="3600"/>
              <a:t>Housing Data + School Ranking </a:t>
            </a:r>
            <a:endParaRPr/>
          </a:p>
        </p:txBody>
      </p:sp>
      <p:sp>
        <p:nvSpPr>
          <p:cNvPr id="552" name="Google Shape;552;p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53" name="Google Shape;553;p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554" name="Google Shape;554;p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555" name="Google Shape;555;p8"/>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grpSp>
        <p:nvGrpSpPr>
          <p:cNvPr id="556" name="Google Shape;556;p8"/>
          <p:cNvGrpSpPr/>
          <p:nvPr/>
        </p:nvGrpSpPr>
        <p:grpSpPr>
          <a:xfrm>
            <a:off x="420624" y="1371600"/>
            <a:ext cx="4379976" cy="1895196"/>
            <a:chOff x="420624" y="1371600"/>
            <a:chExt cx="4379976" cy="1895196"/>
          </a:xfrm>
        </p:grpSpPr>
        <p:sp>
          <p:nvSpPr>
            <p:cNvPr id="557" name="Google Shape;557;p8"/>
            <p:cNvSpPr/>
            <p:nvPr/>
          </p:nvSpPr>
          <p:spPr>
            <a:xfrm>
              <a:off x="420624" y="1371600"/>
              <a:ext cx="4379976"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58" name="Google Shape;558;p8">
              <a:hlinkClick r:id="rId4"/>
            </p:cNvPr>
            <p:cNvPicPr preferRelativeResize="0"/>
            <p:nvPr/>
          </p:nvPicPr>
          <p:blipFill rotWithShape="1">
            <a:blip r:embed="rId5">
              <a:alphaModFix/>
            </a:blip>
            <a:srcRect b="0" l="0" r="0" t="0"/>
            <a:stretch/>
          </p:blipFill>
          <p:spPr>
            <a:xfrm>
              <a:off x="3296778" y="1668002"/>
              <a:ext cx="1072650" cy="1243318"/>
            </a:xfrm>
            <a:prstGeom prst="rect">
              <a:avLst/>
            </a:prstGeom>
            <a:noFill/>
            <a:ln>
              <a:noFill/>
            </a:ln>
          </p:spPr>
        </p:pic>
        <p:pic>
          <p:nvPicPr>
            <p:cNvPr descr="Zillow MediaRoom - Logos" id="559" name="Google Shape;559;p8"/>
            <p:cNvPicPr preferRelativeResize="0"/>
            <p:nvPr/>
          </p:nvPicPr>
          <p:blipFill rotWithShape="1">
            <a:blip r:embed="rId6">
              <a:alphaModFix/>
            </a:blip>
            <a:srcRect b="0" l="0" r="0" t="0"/>
            <a:stretch/>
          </p:blipFill>
          <p:spPr>
            <a:xfrm>
              <a:off x="669798" y="2085876"/>
              <a:ext cx="1946606" cy="407571"/>
            </a:xfrm>
            <a:prstGeom prst="rect">
              <a:avLst/>
            </a:prstGeom>
            <a:noFill/>
            <a:ln>
              <a:noFill/>
            </a:ln>
          </p:spPr>
        </p:pic>
      </p:grpSp>
      <p:grpSp>
        <p:nvGrpSpPr>
          <p:cNvPr id="560" name="Google Shape;560;p8"/>
          <p:cNvGrpSpPr/>
          <p:nvPr/>
        </p:nvGrpSpPr>
        <p:grpSpPr>
          <a:xfrm>
            <a:off x="420624" y="3838665"/>
            <a:ext cx="4379976" cy="1895196"/>
            <a:chOff x="420624" y="3838665"/>
            <a:chExt cx="4379976" cy="1895196"/>
          </a:xfrm>
        </p:grpSpPr>
        <p:sp>
          <p:nvSpPr>
            <p:cNvPr id="561" name="Google Shape;561;p8"/>
            <p:cNvSpPr/>
            <p:nvPr/>
          </p:nvSpPr>
          <p:spPr>
            <a:xfrm>
              <a:off x="420624" y="3838665"/>
              <a:ext cx="4379976"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62" name="Google Shape;562;p8"/>
            <p:cNvPicPr preferRelativeResize="0"/>
            <p:nvPr/>
          </p:nvPicPr>
          <p:blipFill rotWithShape="1">
            <a:blip r:embed="rId7">
              <a:alphaModFix/>
            </a:blip>
            <a:srcRect b="0" l="0" r="0" t="0"/>
            <a:stretch/>
          </p:blipFill>
          <p:spPr>
            <a:xfrm>
              <a:off x="669798" y="4474221"/>
              <a:ext cx="2480931" cy="640080"/>
            </a:xfrm>
            <a:prstGeom prst="rect">
              <a:avLst/>
            </a:prstGeom>
            <a:noFill/>
            <a:ln>
              <a:noFill/>
            </a:ln>
          </p:spPr>
        </p:pic>
        <p:pic>
          <p:nvPicPr>
            <p:cNvPr descr="App, application, excel, logo, office icon - Free download" id="563" name="Google Shape;563;p8"/>
            <p:cNvPicPr preferRelativeResize="0"/>
            <p:nvPr/>
          </p:nvPicPr>
          <p:blipFill rotWithShape="1">
            <a:blip r:embed="rId8">
              <a:alphaModFix/>
            </a:blip>
            <a:srcRect b="0" l="0" r="0" t="0"/>
            <a:stretch/>
          </p:blipFill>
          <p:spPr>
            <a:xfrm>
              <a:off x="3310128" y="4124982"/>
              <a:ext cx="1338558" cy="1338558"/>
            </a:xfrm>
            <a:prstGeom prst="rect">
              <a:avLst/>
            </a:prstGeom>
            <a:noFill/>
            <a:ln>
              <a:noFill/>
            </a:ln>
          </p:spPr>
        </p:pic>
      </p:grpSp>
      <p:sp>
        <p:nvSpPr>
          <p:cNvPr id="564" name="Google Shape;564;p8"/>
          <p:cNvSpPr/>
          <p:nvPr/>
        </p:nvSpPr>
        <p:spPr>
          <a:xfrm>
            <a:off x="5049774" y="1371600"/>
            <a:ext cx="6472428"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Housing Data:</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Data on the house listings is collected with the help of web scraper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data is scraped for cities in California iterating listings on each page for the search 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Listings sourced from the site are collated in Jupyter notebook </a:t>
            </a:r>
            <a:endParaRPr sz="1800">
              <a:solidFill>
                <a:schemeClr val="dk1"/>
              </a:solidFill>
              <a:latin typeface="Arial"/>
              <a:ea typeface="Arial"/>
              <a:cs typeface="Arial"/>
              <a:sym typeface="Arial"/>
            </a:endParaRPr>
          </a:p>
        </p:txBody>
      </p:sp>
      <p:sp>
        <p:nvSpPr>
          <p:cNvPr id="565" name="Google Shape;565;p8"/>
          <p:cNvSpPr/>
          <p:nvPr/>
        </p:nvSpPr>
        <p:spPr>
          <a:xfrm>
            <a:off x="5049774" y="3831045"/>
            <a:ext cx="6472428"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School Ranking Data: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California Charter Schools Association provides the rating for public and private schools in California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school state-wide rankings are sourced from CCSA for 2019. Each school is ranked on a scale of 10.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Model</a:t>
            </a:r>
            <a:endParaRPr/>
          </a:p>
        </p:txBody>
      </p:sp>
      <p:sp>
        <p:nvSpPr>
          <p:cNvPr id="571" name="Google Shape;571;p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72" name="Google Shape;572;p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573" name="Google Shape;573;p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74" name="Google Shape;574;p9"/>
          <p:cNvPicPr preferRelativeResize="0"/>
          <p:nvPr/>
        </p:nvPicPr>
        <p:blipFill rotWithShape="1">
          <a:blip r:embed="rId3">
            <a:alphaModFix/>
          </a:blip>
          <a:srcRect b="0" l="0" r="0" t="0"/>
          <a:stretch/>
        </p:blipFill>
        <p:spPr>
          <a:xfrm>
            <a:off x="430299" y="1821513"/>
            <a:ext cx="6778237" cy="3214974"/>
          </a:xfrm>
          <a:prstGeom prst="rect">
            <a:avLst/>
          </a:prstGeom>
          <a:noFill/>
          <a:ln cap="flat" cmpd="sng" w="9525">
            <a:solidFill>
              <a:schemeClr val="dk2"/>
            </a:solidFill>
            <a:prstDash val="solid"/>
            <a:round/>
            <a:headEnd len="sm" w="sm" type="none"/>
            <a:tailEnd len="sm" w="sm" type="none"/>
          </a:ln>
        </p:spPr>
      </p:pic>
      <p:pic>
        <p:nvPicPr>
          <p:cNvPr descr="University Marks | Strategic Communications and Marketing" id="575" name="Google Shape;575;p9"/>
          <p:cNvPicPr preferRelativeResize="0"/>
          <p:nvPr/>
        </p:nvPicPr>
        <p:blipFill rotWithShape="1">
          <a:blip r:embed="rId4">
            <a:alphaModFix/>
          </a:blip>
          <a:srcRect b="26292" l="0" r="0" t="20524"/>
          <a:stretch/>
        </p:blipFill>
        <p:spPr>
          <a:xfrm>
            <a:off x="9224049" y="34290"/>
            <a:ext cx="2178519" cy="799043"/>
          </a:xfrm>
          <a:prstGeom prst="rect">
            <a:avLst/>
          </a:prstGeom>
          <a:noFill/>
          <a:ln>
            <a:noFill/>
          </a:ln>
        </p:spPr>
      </p:pic>
      <p:graphicFrame>
        <p:nvGraphicFramePr>
          <p:cNvPr id="576" name="Google Shape;576;p9"/>
          <p:cNvGraphicFramePr/>
          <p:nvPr/>
        </p:nvGraphicFramePr>
        <p:xfrm>
          <a:off x="7680905" y="1586288"/>
          <a:ext cx="3000000" cy="3000000"/>
        </p:xfrm>
        <a:graphic>
          <a:graphicData uri="http://schemas.openxmlformats.org/drawingml/2006/table">
            <a:tbl>
              <a:tblPr>
                <a:noFill/>
                <a:tableStyleId>{A0BAB5D5-E3A2-4055-B411-A5B8D207BC90}</a:tableStyleId>
              </a:tblPr>
              <a:tblGrid>
                <a:gridCol w="1262450"/>
              </a:tblGrid>
              <a:tr h="150050">
                <a:tc>
                  <a:txBody>
                    <a:bodyPr/>
                    <a:lstStyle/>
                    <a:p>
                      <a:pPr indent="0" lvl="0" marL="0" marR="0" rtl="0" algn="l">
                        <a:spcBef>
                          <a:spcPts val="0"/>
                        </a:spcBef>
                        <a:spcAft>
                          <a:spcPts val="0"/>
                        </a:spcAft>
                        <a:buNone/>
                      </a:pPr>
                      <a:r>
                        <a:rPr b="1" i="0" lang="en-US" sz="900" u="none" cap="none" strike="noStrike">
                          <a:solidFill>
                            <a:srgbClr val="000000"/>
                          </a:solidFill>
                          <a:latin typeface="Calibri"/>
                          <a:ea typeface="Calibri"/>
                          <a:cs typeface="Calibri"/>
                          <a:sym typeface="Calibri"/>
                        </a:rPr>
                        <a:t>housing_etl_output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zpid</a:t>
                      </a:r>
                      <a:endParaRPr b="0" i="0" sz="900" u="none" cap="none" strike="noStrike">
                        <a:solidFill>
                          <a:srgbClr val="000000"/>
                        </a:solidFill>
                        <a:latin typeface="Calibri"/>
                        <a:ea typeface="Calibri"/>
                        <a:cs typeface="Calibri"/>
                        <a:sym typeface="Calibri"/>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imgsrc</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hasimage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detailurl</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statustext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price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unformattedprice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addressstreet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addresscity</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addressstate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addresszipcode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bed</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bath</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areacode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hasopenhouse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openhousedescription</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Estimated yearly cost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has3dmodel</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hasadditionalattributions</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brokername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homeinfo_latitude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homeinfo_longitude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homeinfo_hometype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homeinfo_lotareavalue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homeinfo_lotareaunit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Avg School Rank</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Sum School Enrollment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77" name="Google Shape;577;p9"/>
          <p:cNvGraphicFramePr/>
          <p:nvPr/>
        </p:nvGraphicFramePr>
        <p:xfrm>
          <a:off x="9704301" y="1586288"/>
          <a:ext cx="3000000" cy="3000000"/>
        </p:xfrm>
        <a:graphic>
          <a:graphicData uri="http://schemas.openxmlformats.org/drawingml/2006/table">
            <a:tbl>
              <a:tblPr>
                <a:noFill/>
                <a:tableStyleId>{A0BAB5D5-E3A2-4055-B411-A5B8D207BC90}</a:tableStyleId>
              </a:tblPr>
              <a:tblGrid>
                <a:gridCol w="2057400"/>
              </a:tblGrid>
              <a:tr h="174150">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school_ranking</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school_code </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school_name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school_address</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school_city</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school_state</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school_zipcode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school_areacode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school_latitude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school_longitude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school_type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ENROLLMENT</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ST_GRADE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END_GRADE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FT_TEACHER</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statewide_rank         </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similar_students_rank</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college_career_percent_prepared</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school_county</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school_district</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Authorizer</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Statewide_Percentile</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578" name="Google Shape;578;p9"/>
          <p:cNvCxnSpPr/>
          <p:nvPr/>
        </p:nvCxnSpPr>
        <p:spPr>
          <a:xfrm flipH="1" rot="10800000">
            <a:off x="8943362" y="2715900"/>
            <a:ext cx="760800" cy="713100"/>
          </a:xfrm>
          <a:prstGeom prst="bentConnector3">
            <a:avLst>
              <a:gd fmla="val 50009" name="adj1"/>
            </a:avLst>
          </a:prstGeom>
          <a:noFill/>
          <a:ln cap="flat" cmpd="sng" w="9525">
            <a:solidFill>
              <a:schemeClr val="dk1"/>
            </a:solidFill>
            <a:prstDash val="solid"/>
            <a:miter lim="800000"/>
            <a:headEnd len="sm" w="sm" type="none"/>
            <a:tailEnd len="sm" w="sm" type="none"/>
          </a:ln>
        </p:spPr>
      </p:cxnSp>
      <p:cxnSp>
        <p:nvCxnSpPr>
          <p:cNvPr id="579" name="Google Shape;579;p9"/>
          <p:cNvCxnSpPr/>
          <p:nvPr/>
        </p:nvCxnSpPr>
        <p:spPr>
          <a:xfrm flipH="1" rot="10800000">
            <a:off x="9592056" y="2624328"/>
            <a:ext cx="112244" cy="91441"/>
          </a:xfrm>
          <a:prstGeom prst="straightConnector1">
            <a:avLst/>
          </a:prstGeom>
          <a:noFill/>
          <a:ln cap="flat" cmpd="sng" w="9525">
            <a:solidFill>
              <a:schemeClr val="dk1"/>
            </a:solidFill>
            <a:prstDash val="solid"/>
            <a:miter lim="800000"/>
            <a:headEnd len="sm" w="sm" type="none"/>
            <a:tailEnd len="sm" w="sm" type="none"/>
          </a:ln>
        </p:spPr>
      </p:cxnSp>
      <p:cxnSp>
        <p:nvCxnSpPr>
          <p:cNvPr id="580" name="Google Shape;580;p9"/>
          <p:cNvCxnSpPr/>
          <p:nvPr/>
        </p:nvCxnSpPr>
        <p:spPr>
          <a:xfrm>
            <a:off x="9592056" y="2715769"/>
            <a:ext cx="112244" cy="91441"/>
          </a:xfrm>
          <a:prstGeom prst="straightConnector1">
            <a:avLst/>
          </a:prstGeom>
          <a:noFill/>
          <a:ln cap="flat" cmpd="sng" w="9525">
            <a:solidFill>
              <a:schemeClr val="dk1"/>
            </a:solidFill>
            <a:prstDash val="solid"/>
            <a:miter lim="800000"/>
            <a:headEnd len="sm" w="sm" type="none"/>
            <a:tailEnd len="sm" w="sm" type="none"/>
          </a:ln>
        </p:spPr>
      </p:cxnSp>
      <p:cxnSp>
        <p:nvCxnSpPr>
          <p:cNvPr id="581" name="Google Shape;581;p9"/>
          <p:cNvCxnSpPr/>
          <p:nvPr/>
        </p:nvCxnSpPr>
        <p:spPr>
          <a:xfrm>
            <a:off x="8943361" y="3300984"/>
            <a:ext cx="100055" cy="128016"/>
          </a:xfrm>
          <a:prstGeom prst="straightConnector1">
            <a:avLst/>
          </a:prstGeom>
          <a:noFill/>
          <a:ln cap="flat" cmpd="sng" w="9525">
            <a:solidFill>
              <a:schemeClr val="dk1"/>
            </a:solidFill>
            <a:prstDash val="solid"/>
            <a:miter lim="800000"/>
            <a:headEnd len="sm" w="sm" type="none"/>
            <a:tailEnd len="sm" w="sm" type="none"/>
          </a:ln>
        </p:spPr>
      </p:cxnSp>
      <p:cxnSp>
        <p:nvCxnSpPr>
          <p:cNvPr id="582" name="Google Shape;582;p9"/>
          <p:cNvCxnSpPr/>
          <p:nvPr/>
        </p:nvCxnSpPr>
        <p:spPr>
          <a:xfrm flipH="1">
            <a:off x="8943360" y="3429000"/>
            <a:ext cx="100056" cy="91441"/>
          </a:xfrm>
          <a:prstGeom prst="straightConnector1">
            <a:avLst/>
          </a:prstGeom>
          <a:noFill/>
          <a:ln cap="flat" cmpd="sng" w="9525">
            <a:solidFill>
              <a:schemeClr val="dk1"/>
            </a:solidFill>
            <a:prstDash val="solid"/>
            <a:miter lim="800000"/>
            <a:headEnd len="sm" w="sm" type="none"/>
            <a:tailEnd len="sm" w="sm" type="none"/>
          </a:ln>
        </p:spPr>
      </p:cxnSp>
      <p:sp>
        <p:nvSpPr>
          <p:cNvPr id="583" name="Google Shape;583;p9"/>
          <p:cNvSpPr/>
          <p:nvPr/>
        </p:nvSpPr>
        <p:spPr>
          <a:xfrm>
            <a:off x="9484056" y="2688336"/>
            <a:ext cx="72000" cy="720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4" name="Google Shape;584;p9"/>
          <p:cNvCxnSpPr/>
          <p:nvPr/>
        </p:nvCxnSpPr>
        <p:spPr>
          <a:xfrm rot="10800000">
            <a:off x="9086850" y="3323844"/>
            <a:ext cx="0" cy="219457"/>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setVTI">
  <a:themeElements>
    <a:clrScheme name="Custom 20">
      <a:dk1>
        <a:srgbClr val="000000"/>
      </a:dk1>
      <a:lt1>
        <a:srgbClr val="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setVTI">
  <a:themeElements>
    <a:clrScheme name="Custom 20">
      <a:dk1>
        <a:srgbClr val="000000"/>
      </a:dk1>
      <a:lt1>
        <a:srgbClr val="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2022-11-21T03:22:43Z</dcterms:created>
  <dc:creator>Nupur Pathak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